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60" r:id="rId2"/>
    <p:sldId id="261" r:id="rId3"/>
    <p:sldId id="296" r:id="rId4"/>
    <p:sldId id="263" r:id="rId5"/>
    <p:sldId id="297" r:id="rId6"/>
    <p:sldId id="294" r:id="rId7"/>
    <p:sldId id="295" r:id="rId8"/>
    <p:sldId id="321" r:id="rId9"/>
    <p:sldId id="264" r:id="rId10"/>
    <p:sldId id="322" r:id="rId11"/>
    <p:sldId id="320" r:id="rId12"/>
    <p:sldId id="265" r:id="rId13"/>
    <p:sldId id="341" r:id="rId14"/>
    <p:sldId id="262" r:id="rId15"/>
    <p:sldId id="273" r:id="rId16"/>
    <p:sldId id="267" r:id="rId17"/>
    <p:sldId id="276" r:id="rId18"/>
    <p:sldId id="387" r:id="rId19"/>
    <p:sldId id="353" r:id="rId20"/>
    <p:sldId id="378" r:id="rId21"/>
    <p:sldId id="379" r:id="rId22"/>
    <p:sldId id="380" r:id="rId23"/>
    <p:sldId id="381" r:id="rId24"/>
    <p:sldId id="393" r:id="rId25"/>
    <p:sldId id="382" r:id="rId26"/>
    <p:sldId id="383" r:id="rId27"/>
    <p:sldId id="384" r:id="rId28"/>
    <p:sldId id="376" r:id="rId29"/>
    <p:sldId id="385" r:id="rId30"/>
    <p:sldId id="386" r:id="rId31"/>
    <p:sldId id="349" r:id="rId32"/>
    <p:sldId id="266" r:id="rId33"/>
    <p:sldId id="272" r:id="rId34"/>
    <p:sldId id="298" r:id="rId35"/>
    <p:sldId id="309" r:id="rId36"/>
    <p:sldId id="314" r:id="rId37"/>
    <p:sldId id="315" r:id="rId38"/>
    <p:sldId id="316" r:id="rId39"/>
    <p:sldId id="317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36" r:id="rId48"/>
    <p:sldId id="337" r:id="rId49"/>
    <p:sldId id="306" r:id="rId50"/>
    <p:sldId id="338" r:id="rId51"/>
    <p:sldId id="270" r:id="rId52"/>
    <p:sldId id="268" r:id="rId53"/>
    <p:sldId id="394" r:id="rId54"/>
    <p:sldId id="346" r:id="rId55"/>
    <p:sldId id="348" r:id="rId56"/>
    <p:sldId id="351" r:id="rId57"/>
    <p:sldId id="352" r:id="rId58"/>
    <p:sldId id="357" r:id="rId59"/>
    <p:sldId id="350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88" r:id="rId72"/>
    <p:sldId id="369" r:id="rId73"/>
    <p:sldId id="377" r:id="rId74"/>
    <p:sldId id="347" r:id="rId75"/>
    <p:sldId id="397" r:id="rId76"/>
    <p:sldId id="354" r:id="rId77"/>
    <p:sldId id="355" r:id="rId78"/>
    <p:sldId id="356" r:id="rId79"/>
    <p:sldId id="389" r:id="rId80"/>
    <p:sldId id="390" r:id="rId81"/>
    <p:sldId id="370" r:id="rId82"/>
    <p:sldId id="391" r:id="rId83"/>
    <p:sldId id="392" r:id="rId84"/>
    <p:sldId id="371" r:id="rId85"/>
    <p:sldId id="395" r:id="rId86"/>
    <p:sldId id="396" r:id="rId87"/>
    <p:sldId id="372" r:id="rId88"/>
    <p:sldId id="373" r:id="rId89"/>
    <p:sldId id="374" r:id="rId90"/>
    <p:sldId id="375" r:id="rId91"/>
    <p:sldId id="342" r:id="rId92"/>
    <p:sldId id="343" r:id="rId93"/>
    <p:sldId id="344" r:id="rId94"/>
    <p:sldId id="345" r:id="rId95"/>
  </p:sldIdLst>
  <p:sldSz cx="9144000" cy="5143500" type="screen16x9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FB4"/>
    <a:srgbClr val="669FC6"/>
    <a:srgbClr val="C62247"/>
    <a:srgbClr val="20C89C"/>
    <a:srgbClr val="404040"/>
    <a:srgbClr val="33301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0A3C6-4857-4D8C-BADC-49FE3FDF5E09}" v="120" dt="2022-05-02T10:29:13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8" autoAdjust="0"/>
    <p:restoredTop sz="94660"/>
  </p:normalViewPr>
  <p:slideViewPr>
    <p:cSldViewPr>
      <p:cViewPr varScale="1">
        <p:scale>
          <a:sx n="137" d="100"/>
          <a:sy n="137" d="100"/>
        </p:scale>
        <p:origin x="79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Hansen" userId="60a637d2-7bb1-4b64-ab46-d9863b5a47fd" providerId="ADAL" clId="{6000A3C6-4857-4D8C-BADC-49FE3FDF5E09}"/>
    <pc:docChg chg="undo custSel addSld delSld modSld sldOrd">
      <pc:chgData name="Lars Hansen" userId="60a637d2-7bb1-4b64-ab46-d9863b5a47fd" providerId="ADAL" clId="{6000A3C6-4857-4D8C-BADC-49FE3FDF5E09}" dt="2022-05-03T17:25:40.002" v="8938" actId="20577"/>
      <pc:docMkLst>
        <pc:docMk/>
      </pc:docMkLst>
      <pc:sldChg chg="addSp delSp modSp mod">
        <pc:chgData name="Lars Hansen" userId="60a637d2-7bb1-4b64-ab46-d9863b5a47fd" providerId="ADAL" clId="{6000A3C6-4857-4D8C-BADC-49FE3FDF5E09}" dt="2022-05-02T09:08:05.121" v="7868" actId="20577"/>
        <pc:sldMkLst>
          <pc:docMk/>
          <pc:sldMk cId="0" sldId="262"/>
        </pc:sldMkLst>
        <pc:spChg chg="add del">
          <ac:chgData name="Lars Hansen" userId="60a637d2-7bb1-4b64-ab46-d9863b5a47fd" providerId="ADAL" clId="{6000A3C6-4857-4D8C-BADC-49FE3FDF5E09}" dt="2022-04-26T06:43:00.732" v="5625"/>
          <ac:spMkLst>
            <pc:docMk/>
            <pc:sldMk cId="0" sldId="262"/>
            <ac:spMk id="2" creationId="{F7BD4BAC-402B-4518-B719-11E454BACC11}"/>
          </ac:spMkLst>
        </pc:spChg>
        <pc:spChg chg="mod">
          <ac:chgData name="Lars Hansen" userId="60a637d2-7bb1-4b64-ab46-d9863b5a47fd" providerId="ADAL" clId="{6000A3C6-4857-4D8C-BADC-49FE3FDF5E09}" dt="2022-05-02T09:08:05.121" v="7868" actId="20577"/>
          <ac:spMkLst>
            <pc:docMk/>
            <pc:sldMk cId="0" sldId="262"/>
            <ac:spMk id="16386" creationId="{00000000-0000-0000-0000-000000000000}"/>
          </ac:spMkLst>
        </pc:spChg>
        <pc:graphicFrameChg chg="add del mod">
          <ac:chgData name="Lars Hansen" userId="60a637d2-7bb1-4b64-ab46-d9863b5a47fd" providerId="ADAL" clId="{6000A3C6-4857-4D8C-BADC-49FE3FDF5E09}" dt="2022-04-23T13:57:01.355" v="521" actId="478"/>
          <ac:graphicFrameMkLst>
            <pc:docMk/>
            <pc:sldMk cId="0" sldId="262"/>
            <ac:graphicFrameMk id="2" creationId="{00000000-0000-0000-0000-000000000000}"/>
          </ac:graphicFrameMkLst>
        </pc:graphicFrameChg>
      </pc:sldChg>
      <pc:sldChg chg="modSp mod">
        <pc:chgData name="Lars Hansen" userId="60a637d2-7bb1-4b64-ab46-d9863b5a47fd" providerId="ADAL" clId="{6000A3C6-4857-4D8C-BADC-49FE3FDF5E09}" dt="2022-05-02T09:04:19.006" v="7714" actId="20577"/>
        <pc:sldMkLst>
          <pc:docMk/>
          <pc:sldMk cId="0" sldId="263"/>
        </pc:sldMkLst>
        <pc:spChg chg="mod">
          <ac:chgData name="Lars Hansen" userId="60a637d2-7bb1-4b64-ab46-d9863b5a47fd" providerId="ADAL" clId="{6000A3C6-4857-4D8C-BADC-49FE3FDF5E09}" dt="2022-05-02T09:04:19.006" v="7714" actId="20577"/>
          <ac:spMkLst>
            <pc:docMk/>
            <pc:sldMk cId="0" sldId="263"/>
            <ac:spMk id="15361" creationId="{00000000-0000-0000-0000-000000000000}"/>
          </ac:spMkLst>
        </pc:spChg>
      </pc:sldChg>
      <pc:sldChg chg="addSp delSp modSp mod">
        <pc:chgData name="Lars Hansen" userId="60a637d2-7bb1-4b64-ab46-d9863b5a47fd" providerId="ADAL" clId="{6000A3C6-4857-4D8C-BADC-49FE3FDF5E09}" dt="2022-04-23T13:52:56.772" v="494" actId="20577"/>
        <pc:sldMkLst>
          <pc:docMk/>
          <pc:sldMk cId="684748389" sldId="265"/>
        </pc:sldMkLst>
        <pc:spChg chg="mod">
          <ac:chgData name="Lars Hansen" userId="60a637d2-7bb1-4b64-ab46-d9863b5a47fd" providerId="ADAL" clId="{6000A3C6-4857-4D8C-BADC-49FE3FDF5E09}" dt="2022-04-23T13:52:56.772" v="494" actId="20577"/>
          <ac:spMkLst>
            <pc:docMk/>
            <pc:sldMk cId="684748389" sldId="265"/>
            <ac:spMk id="16385" creationId="{00000000-0000-0000-0000-000000000000}"/>
          </ac:spMkLst>
        </pc:spChg>
        <pc:picChg chg="del">
          <ac:chgData name="Lars Hansen" userId="60a637d2-7bb1-4b64-ab46-d9863b5a47fd" providerId="ADAL" clId="{6000A3C6-4857-4D8C-BADC-49FE3FDF5E09}" dt="2022-04-23T13:51:56.714" v="452" actId="478"/>
          <ac:picMkLst>
            <pc:docMk/>
            <pc:sldMk cId="684748389" sldId="265"/>
            <ac:picMk id="2" creationId="{08751589-D992-427B-9A83-CB79745CCB27}"/>
          </ac:picMkLst>
        </pc:picChg>
        <pc:picChg chg="add mod">
          <ac:chgData name="Lars Hansen" userId="60a637d2-7bb1-4b64-ab46-d9863b5a47fd" providerId="ADAL" clId="{6000A3C6-4857-4D8C-BADC-49FE3FDF5E09}" dt="2022-04-23T13:52:25.761" v="457" actId="1076"/>
          <ac:picMkLst>
            <pc:docMk/>
            <pc:sldMk cId="684748389" sldId="265"/>
            <ac:picMk id="4" creationId="{3F08D024-378E-416A-8FE8-A1603ECF7B47}"/>
          </ac:picMkLst>
        </pc:picChg>
      </pc:sldChg>
      <pc:sldChg chg="modSp mod">
        <pc:chgData name="Lars Hansen" userId="60a637d2-7bb1-4b64-ab46-d9863b5a47fd" providerId="ADAL" clId="{6000A3C6-4857-4D8C-BADC-49FE3FDF5E09}" dt="2022-04-26T12:27:01.756" v="6205" actId="5793"/>
        <pc:sldMkLst>
          <pc:docMk/>
          <pc:sldMk cId="1126732269" sldId="266"/>
        </pc:sldMkLst>
        <pc:spChg chg="mod">
          <ac:chgData name="Lars Hansen" userId="60a637d2-7bb1-4b64-ab46-d9863b5a47fd" providerId="ADAL" clId="{6000A3C6-4857-4D8C-BADC-49FE3FDF5E09}" dt="2022-04-26T12:27:01.756" v="6205" actId="5793"/>
          <ac:spMkLst>
            <pc:docMk/>
            <pc:sldMk cId="1126732269" sldId="266"/>
            <ac:spMk id="16385" creationId="{00000000-0000-0000-0000-000000000000}"/>
          </ac:spMkLst>
        </pc:spChg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108823882" sldId="269"/>
        </pc:sldMkLst>
      </pc:sldChg>
      <pc:sldChg chg="del">
        <pc:chgData name="Lars Hansen" userId="60a637d2-7bb1-4b64-ab46-d9863b5a47fd" providerId="ADAL" clId="{6000A3C6-4857-4D8C-BADC-49FE3FDF5E09}" dt="2022-04-23T14:02:51.385" v="614" actId="2696"/>
        <pc:sldMkLst>
          <pc:docMk/>
          <pc:sldMk cId="1250302117" sldId="271"/>
        </pc:sldMkLst>
      </pc:sldChg>
      <pc:sldChg chg="addSp delSp modSp mod">
        <pc:chgData name="Lars Hansen" userId="60a637d2-7bb1-4b64-ab46-d9863b5a47fd" providerId="ADAL" clId="{6000A3C6-4857-4D8C-BADC-49FE3FDF5E09}" dt="2022-05-02T09:13:51.676" v="7984" actId="20577"/>
        <pc:sldMkLst>
          <pc:docMk/>
          <pc:sldMk cId="219108291" sldId="273"/>
        </pc:sldMkLst>
        <pc:spChg chg="mod">
          <ac:chgData name="Lars Hansen" userId="60a637d2-7bb1-4b64-ab46-d9863b5a47fd" providerId="ADAL" clId="{6000A3C6-4857-4D8C-BADC-49FE3FDF5E09}" dt="2022-05-02T09:13:51.676" v="7984" actId="20577"/>
          <ac:spMkLst>
            <pc:docMk/>
            <pc:sldMk cId="219108291" sldId="273"/>
            <ac:spMk id="16385" creationId="{00000000-0000-0000-0000-000000000000}"/>
          </ac:spMkLst>
        </pc:spChg>
        <pc:graphicFrameChg chg="add del mod ord">
          <ac:chgData name="Lars Hansen" userId="60a637d2-7bb1-4b64-ab46-d9863b5a47fd" providerId="ADAL" clId="{6000A3C6-4857-4D8C-BADC-49FE3FDF5E09}" dt="2022-04-26T07:00:11.333" v="5670" actId="167"/>
          <ac:graphicFrameMkLst>
            <pc:docMk/>
            <pc:sldMk cId="219108291" sldId="273"/>
            <ac:graphicFrameMk id="4" creationId="{00000000-0000-0000-0000-000000000000}"/>
          </ac:graphicFrameMkLst>
        </pc:graphicFrameChg>
      </pc:sldChg>
      <pc:sldChg chg="del">
        <pc:chgData name="Lars Hansen" userId="60a637d2-7bb1-4b64-ab46-d9863b5a47fd" providerId="ADAL" clId="{6000A3C6-4857-4D8C-BADC-49FE3FDF5E09}" dt="2022-04-23T14:02:25.344" v="611" actId="2696"/>
        <pc:sldMkLst>
          <pc:docMk/>
          <pc:sldMk cId="4173207785" sldId="274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8266827" sldId="275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571766291" sldId="277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062363234" sldId="278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568924616" sldId="279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429653146" sldId="280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603635092" sldId="281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219101010" sldId="283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880517370" sldId="284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958339376" sldId="286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216549628" sldId="287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44409347" sldId="288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424005531" sldId="289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992442469" sldId="290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600401361" sldId="291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958221015" sldId="292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248695828" sldId="293"/>
        </pc:sldMkLst>
      </pc:sldChg>
      <pc:sldChg chg="modSp mod">
        <pc:chgData name="Lars Hansen" userId="60a637d2-7bb1-4b64-ab46-d9863b5a47fd" providerId="ADAL" clId="{6000A3C6-4857-4D8C-BADC-49FE3FDF5E09}" dt="2022-04-26T05:27:44.267" v="5448" actId="20577"/>
        <pc:sldMkLst>
          <pc:docMk/>
          <pc:sldMk cId="2688556445" sldId="294"/>
        </pc:sldMkLst>
        <pc:spChg chg="mod">
          <ac:chgData name="Lars Hansen" userId="60a637d2-7bb1-4b64-ab46-d9863b5a47fd" providerId="ADAL" clId="{6000A3C6-4857-4D8C-BADC-49FE3FDF5E09}" dt="2022-04-26T05:27:44.267" v="5448" actId="20577"/>
          <ac:spMkLst>
            <pc:docMk/>
            <pc:sldMk cId="2688556445" sldId="294"/>
            <ac:spMk id="2" creationId="{00000000-0000-0000-0000-000000000000}"/>
          </ac:spMkLst>
        </pc:spChg>
      </pc:sldChg>
      <pc:sldChg chg="addSp delSp modSp mod">
        <pc:chgData name="Lars Hansen" userId="60a637d2-7bb1-4b64-ab46-d9863b5a47fd" providerId="ADAL" clId="{6000A3C6-4857-4D8C-BADC-49FE3FDF5E09}" dt="2022-04-26T05:29:01.153" v="5450" actId="1076"/>
        <pc:sldMkLst>
          <pc:docMk/>
          <pc:sldMk cId="250410950" sldId="295"/>
        </pc:sldMkLst>
        <pc:picChg chg="del">
          <ac:chgData name="Lars Hansen" userId="60a637d2-7bb1-4b64-ab46-d9863b5a47fd" providerId="ADAL" clId="{6000A3C6-4857-4D8C-BADC-49FE3FDF5E09}" dt="2022-04-25T03:55:15.871" v="2600" actId="478"/>
          <ac:picMkLst>
            <pc:docMk/>
            <pc:sldMk cId="250410950" sldId="295"/>
            <ac:picMk id="4" creationId="{26D262A5-ED13-437E-9B65-A2E262E8AF3C}"/>
          </ac:picMkLst>
        </pc:picChg>
        <pc:picChg chg="add del">
          <ac:chgData name="Lars Hansen" userId="60a637d2-7bb1-4b64-ab46-d9863b5a47fd" providerId="ADAL" clId="{6000A3C6-4857-4D8C-BADC-49FE3FDF5E09}" dt="2022-04-25T03:55:23.988" v="2602" actId="478"/>
          <ac:picMkLst>
            <pc:docMk/>
            <pc:sldMk cId="250410950" sldId="295"/>
            <ac:picMk id="6" creationId="{56140CCA-CFA0-439F-A58A-1FAB7EBCE115}"/>
          </ac:picMkLst>
        </pc:picChg>
        <pc:picChg chg="add mod">
          <ac:chgData name="Lars Hansen" userId="60a637d2-7bb1-4b64-ab46-d9863b5a47fd" providerId="ADAL" clId="{6000A3C6-4857-4D8C-BADC-49FE3FDF5E09}" dt="2022-04-26T05:29:01.153" v="5450" actId="1076"/>
          <ac:picMkLst>
            <pc:docMk/>
            <pc:sldMk cId="250410950" sldId="295"/>
            <ac:picMk id="8" creationId="{5A9AF323-33B8-46A1-A595-1D518C8B953F}"/>
          </ac:picMkLst>
        </pc:picChg>
      </pc:sldChg>
      <pc:sldChg chg="modSp mod">
        <pc:chgData name="Lars Hansen" userId="60a637d2-7bb1-4b64-ab46-d9863b5a47fd" providerId="ADAL" clId="{6000A3C6-4857-4D8C-BADC-49FE3FDF5E09}" dt="2022-04-28T04:42:44.798" v="6423" actId="20577"/>
        <pc:sldMkLst>
          <pc:docMk/>
          <pc:sldMk cId="3871297715" sldId="297"/>
        </pc:sldMkLst>
        <pc:spChg chg="mod">
          <ac:chgData name="Lars Hansen" userId="60a637d2-7bb1-4b64-ab46-d9863b5a47fd" providerId="ADAL" clId="{6000A3C6-4857-4D8C-BADC-49FE3FDF5E09}" dt="2022-04-28T04:42:44.798" v="6423" actId="20577"/>
          <ac:spMkLst>
            <pc:docMk/>
            <pc:sldMk cId="3871297715" sldId="297"/>
            <ac:spMk id="2" creationId="{00000000-0000-0000-0000-000000000000}"/>
          </ac:spMkLst>
        </pc:spChg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657390167" sldId="307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833363639" sldId="308"/>
        </pc:sldMkLst>
      </pc:sldChg>
      <pc:sldChg chg="del">
        <pc:chgData name="Lars Hansen" userId="60a637d2-7bb1-4b64-ab46-d9863b5a47fd" providerId="ADAL" clId="{6000A3C6-4857-4D8C-BADC-49FE3FDF5E09}" dt="2022-04-23T14:02:47.590" v="613" actId="2696"/>
        <pc:sldMkLst>
          <pc:docMk/>
          <pc:sldMk cId="1820602687" sldId="310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466392783" sldId="311"/>
        </pc:sldMkLst>
      </pc:sldChg>
      <pc:sldChg chg="del">
        <pc:chgData name="Lars Hansen" userId="60a637d2-7bb1-4b64-ab46-d9863b5a47fd" providerId="ADAL" clId="{6000A3C6-4857-4D8C-BADC-49FE3FDF5E09}" dt="2022-04-23T14:02:38.191" v="612" actId="2696"/>
        <pc:sldMkLst>
          <pc:docMk/>
          <pc:sldMk cId="1675548419" sldId="312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4283303783" sldId="313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425139143" sldId="318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944150889" sldId="319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723826317" sldId="323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741032327" sldId="324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997482245" sldId="325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482772053" sldId="326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641626482" sldId="327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018840613" sldId="328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554554793" sldId="329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3007821000" sldId="330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428157136" sldId="331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474504462" sldId="332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50258748" sldId="333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511516095" sldId="334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4175677922" sldId="335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2655280453" sldId="339"/>
        </pc:sldMkLst>
      </pc:sldChg>
      <pc:sldChg chg="del">
        <pc:chgData name="Lars Hansen" userId="60a637d2-7bb1-4b64-ab46-d9863b5a47fd" providerId="ADAL" clId="{6000A3C6-4857-4D8C-BADC-49FE3FDF5E09}" dt="2022-04-24T07:52:06.807" v="946" actId="47"/>
        <pc:sldMkLst>
          <pc:docMk/>
          <pc:sldMk cId="1424657107" sldId="340"/>
        </pc:sldMkLst>
      </pc:sldChg>
      <pc:sldChg chg="addSp delSp modSp new mod">
        <pc:chgData name="Lars Hansen" userId="60a637d2-7bb1-4b64-ab46-d9863b5a47fd" providerId="ADAL" clId="{6000A3C6-4857-4D8C-BADC-49FE3FDF5E09}" dt="2022-04-23T13:54:31.571" v="501" actId="1076"/>
        <pc:sldMkLst>
          <pc:docMk/>
          <pc:sldMk cId="3636424711" sldId="341"/>
        </pc:sldMkLst>
        <pc:picChg chg="add del">
          <ac:chgData name="Lars Hansen" userId="60a637d2-7bb1-4b64-ab46-d9863b5a47fd" providerId="ADAL" clId="{6000A3C6-4857-4D8C-BADC-49FE3FDF5E09}" dt="2022-04-23T13:54:11.465" v="498" actId="478"/>
          <ac:picMkLst>
            <pc:docMk/>
            <pc:sldMk cId="3636424711" sldId="341"/>
            <ac:picMk id="5" creationId="{763B6014-8E9F-4DD1-BACB-20C5E5524FDC}"/>
          </ac:picMkLst>
        </pc:picChg>
        <pc:picChg chg="add mod">
          <ac:chgData name="Lars Hansen" userId="60a637d2-7bb1-4b64-ab46-d9863b5a47fd" providerId="ADAL" clId="{6000A3C6-4857-4D8C-BADC-49FE3FDF5E09}" dt="2022-04-23T13:54:31.571" v="501" actId="1076"/>
          <ac:picMkLst>
            <pc:docMk/>
            <pc:sldMk cId="3636424711" sldId="341"/>
            <ac:picMk id="7" creationId="{147CDD57-8D82-4C8A-A0E4-31B001BE65FD}"/>
          </ac:picMkLst>
        </pc:picChg>
      </pc:sldChg>
      <pc:sldChg chg="del">
        <pc:chgData name="Lars Hansen" userId="60a637d2-7bb1-4b64-ab46-d9863b5a47fd" providerId="ADAL" clId="{6000A3C6-4857-4D8C-BADC-49FE3FDF5E09}" dt="2022-04-23T13:53:12.815" v="495" actId="2696"/>
        <pc:sldMkLst>
          <pc:docMk/>
          <pc:sldMk cId="96451073" sldId="342"/>
        </pc:sldMkLst>
      </pc:sldChg>
      <pc:sldChg chg="modSp new mod">
        <pc:chgData name="Lars Hansen" userId="60a637d2-7bb1-4b64-ab46-d9863b5a47fd" providerId="ADAL" clId="{6000A3C6-4857-4D8C-BADC-49FE3FDF5E09}" dt="2022-04-30T05:07:41.198" v="7245" actId="207"/>
        <pc:sldMkLst>
          <pc:docMk/>
          <pc:sldMk cId="1172286705" sldId="342"/>
        </pc:sldMkLst>
        <pc:spChg chg="mod">
          <ac:chgData name="Lars Hansen" userId="60a637d2-7bb1-4b64-ab46-d9863b5a47fd" providerId="ADAL" clId="{6000A3C6-4857-4D8C-BADC-49FE3FDF5E09}" dt="2022-04-30T05:07:41.198" v="7245" actId="207"/>
          <ac:spMkLst>
            <pc:docMk/>
            <pc:sldMk cId="1172286705" sldId="342"/>
            <ac:spMk id="2" creationId="{15EF0CD3-07AE-4D4A-8161-C08E5AF04F7F}"/>
          </ac:spMkLst>
        </pc:spChg>
        <pc:spChg chg="mod">
          <ac:chgData name="Lars Hansen" userId="60a637d2-7bb1-4b64-ab46-d9863b5a47fd" providerId="ADAL" clId="{6000A3C6-4857-4D8C-BADC-49FE3FDF5E09}" dt="2022-04-24T07:52:27.057" v="956" actId="20577"/>
          <ac:spMkLst>
            <pc:docMk/>
            <pc:sldMk cId="1172286705" sldId="342"/>
            <ac:spMk id="3" creationId="{CE69DDE2-F063-49BF-A62F-E5F3FA4775FA}"/>
          </ac:spMkLst>
        </pc:spChg>
      </pc:sldChg>
      <pc:sldChg chg="modSp new mod">
        <pc:chgData name="Lars Hansen" userId="60a637d2-7bb1-4b64-ab46-d9863b5a47fd" providerId="ADAL" clId="{6000A3C6-4857-4D8C-BADC-49FE3FDF5E09}" dt="2022-04-24T07:53:07.815" v="960" actId="21"/>
        <pc:sldMkLst>
          <pc:docMk/>
          <pc:sldMk cId="2867902104" sldId="343"/>
        </pc:sldMkLst>
        <pc:spChg chg="mod">
          <ac:chgData name="Lars Hansen" userId="60a637d2-7bb1-4b64-ab46-d9863b5a47fd" providerId="ADAL" clId="{6000A3C6-4857-4D8C-BADC-49FE3FDF5E09}" dt="2022-04-24T07:53:07.815" v="960" actId="21"/>
          <ac:spMkLst>
            <pc:docMk/>
            <pc:sldMk cId="2867902104" sldId="343"/>
            <ac:spMk id="2" creationId="{85FBD752-CECA-4653-8F53-08AD5D71666A}"/>
          </ac:spMkLst>
        </pc:spChg>
      </pc:sldChg>
      <pc:sldChg chg="modSp new mod">
        <pc:chgData name="Lars Hansen" userId="60a637d2-7bb1-4b64-ab46-d9863b5a47fd" providerId="ADAL" clId="{6000A3C6-4857-4D8C-BADC-49FE3FDF5E09}" dt="2022-04-24T07:53:19.656" v="963" actId="21"/>
        <pc:sldMkLst>
          <pc:docMk/>
          <pc:sldMk cId="1224835977" sldId="344"/>
        </pc:sldMkLst>
        <pc:spChg chg="mod">
          <ac:chgData name="Lars Hansen" userId="60a637d2-7bb1-4b64-ab46-d9863b5a47fd" providerId="ADAL" clId="{6000A3C6-4857-4D8C-BADC-49FE3FDF5E09}" dt="2022-04-24T07:53:19.656" v="963" actId="21"/>
          <ac:spMkLst>
            <pc:docMk/>
            <pc:sldMk cId="1224835977" sldId="344"/>
            <ac:spMk id="2" creationId="{7454E99B-126F-4E54-A8A3-063D60AEF0FB}"/>
          </ac:spMkLst>
        </pc:spChg>
      </pc:sldChg>
      <pc:sldChg chg="modSp new mod">
        <pc:chgData name="Lars Hansen" userId="60a637d2-7bb1-4b64-ab46-d9863b5a47fd" providerId="ADAL" clId="{6000A3C6-4857-4D8C-BADC-49FE3FDF5E09}" dt="2022-04-24T07:53:26.802" v="965"/>
        <pc:sldMkLst>
          <pc:docMk/>
          <pc:sldMk cId="3260824587" sldId="345"/>
        </pc:sldMkLst>
        <pc:spChg chg="mod">
          <ac:chgData name="Lars Hansen" userId="60a637d2-7bb1-4b64-ab46-d9863b5a47fd" providerId="ADAL" clId="{6000A3C6-4857-4D8C-BADC-49FE3FDF5E09}" dt="2022-04-24T07:53:26.802" v="965"/>
          <ac:spMkLst>
            <pc:docMk/>
            <pc:sldMk cId="3260824587" sldId="345"/>
            <ac:spMk id="2" creationId="{B7EFE760-A033-4D97-BADB-F8F4F7D2F82C}"/>
          </ac:spMkLst>
        </pc:spChg>
      </pc:sldChg>
      <pc:sldChg chg="modSp new mod">
        <pc:chgData name="Lars Hansen" userId="60a637d2-7bb1-4b64-ab46-d9863b5a47fd" providerId="ADAL" clId="{6000A3C6-4857-4D8C-BADC-49FE3FDF5E09}" dt="2022-05-02T12:04:57.617" v="8651"/>
        <pc:sldMkLst>
          <pc:docMk/>
          <pc:sldMk cId="4237132097" sldId="346"/>
        </pc:sldMkLst>
        <pc:spChg chg="mod">
          <ac:chgData name="Lars Hansen" userId="60a637d2-7bb1-4b64-ab46-d9863b5a47fd" providerId="ADAL" clId="{6000A3C6-4857-4D8C-BADC-49FE3FDF5E09}" dt="2022-05-02T12:04:57.617" v="8651"/>
          <ac:spMkLst>
            <pc:docMk/>
            <pc:sldMk cId="4237132097" sldId="346"/>
            <ac:spMk id="2" creationId="{43AB21ED-99BE-448B-B568-C888F51EE0EB}"/>
          </ac:spMkLst>
        </pc:spChg>
        <pc:spChg chg="mod">
          <ac:chgData name="Lars Hansen" userId="60a637d2-7bb1-4b64-ab46-d9863b5a47fd" providerId="ADAL" clId="{6000A3C6-4857-4D8C-BADC-49FE3FDF5E09}" dt="2022-05-02T11:45:19.775" v="8483" actId="20577"/>
          <ac:spMkLst>
            <pc:docMk/>
            <pc:sldMk cId="4237132097" sldId="346"/>
            <ac:spMk id="3" creationId="{3FEBB5BE-2AF0-4027-863D-510A6A8F30A2}"/>
          </ac:spMkLst>
        </pc:spChg>
      </pc:sldChg>
      <pc:sldChg chg="modSp new mod ord">
        <pc:chgData name="Lars Hansen" userId="60a637d2-7bb1-4b64-ab46-d9863b5a47fd" providerId="ADAL" clId="{6000A3C6-4857-4D8C-BADC-49FE3FDF5E09}" dt="2022-04-25T02:55:47.871" v="1792"/>
        <pc:sldMkLst>
          <pc:docMk/>
          <pc:sldMk cId="1471671300" sldId="347"/>
        </pc:sldMkLst>
        <pc:spChg chg="mod">
          <ac:chgData name="Lars Hansen" userId="60a637d2-7bb1-4b64-ab46-d9863b5a47fd" providerId="ADAL" clId="{6000A3C6-4857-4D8C-BADC-49FE3FDF5E09}" dt="2022-04-24T09:18:29.885" v="1277" actId="20577"/>
          <ac:spMkLst>
            <pc:docMk/>
            <pc:sldMk cId="1471671300" sldId="347"/>
            <ac:spMk id="2" creationId="{F470B43F-E8DD-42AF-AC9C-49C52A0A3EC2}"/>
          </ac:spMkLst>
        </pc:spChg>
        <pc:spChg chg="mod">
          <ac:chgData name="Lars Hansen" userId="60a637d2-7bb1-4b64-ab46-d9863b5a47fd" providerId="ADAL" clId="{6000A3C6-4857-4D8C-BADC-49FE3FDF5E09}" dt="2022-04-24T09:09:48.094" v="1033" actId="20577"/>
          <ac:spMkLst>
            <pc:docMk/>
            <pc:sldMk cId="1471671300" sldId="347"/>
            <ac:spMk id="3" creationId="{EAE73C7D-0B6F-4E69-9DBD-92EBEAD74408}"/>
          </ac:spMkLst>
        </pc:spChg>
      </pc:sldChg>
      <pc:sldChg chg="addSp delSp modSp new mod">
        <pc:chgData name="Lars Hansen" userId="60a637d2-7bb1-4b64-ab46-d9863b5a47fd" providerId="ADAL" clId="{6000A3C6-4857-4D8C-BADC-49FE3FDF5E09}" dt="2022-04-24T12:33:02.240" v="1299" actId="14100"/>
        <pc:sldMkLst>
          <pc:docMk/>
          <pc:sldMk cId="3999155357" sldId="348"/>
        </pc:sldMkLst>
        <pc:spChg chg="mod">
          <ac:chgData name="Lars Hansen" userId="60a637d2-7bb1-4b64-ab46-d9863b5a47fd" providerId="ADAL" clId="{6000A3C6-4857-4D8C-BADC-49FE3FDF5E09}" dt="2022-04-24T12:32:44.826" v="1294" actId="14100"/>
          <ac:spMkLst>
            <pc:docMk/>
            <pc:sldMk cId="3999155357" sldId="348"/>
            <ac:spMk id="2" creationId="{541D9917-C12C-4682-BD06-53E87A28F1A6}"/>
          </ac:spMkLst>
        </pc:spChg>
        <pc:spChg chg="mod">
          <ac:chgData name="Lars Hansen" userId="60a637d2-7bb1-4b64-ab46-d9863b5a47fd" providerId="ADAL" clId="{6000A3C6-4857-4D8C-BADC-49FE3FDF5E09}" dt="2022-04-24T09:09:07.343" v="1030" actId="20577"/>
          <ac:spMkLst>
            <pc:docMk/>
            <pc:sldMk cId="3999155357" sldId="348"/>
            <ac:spMk id="3" creationId="{4706C67E-A807-47FD-9764-CC3298F5825A}"/>
          </ac:spMkLst>
        </pc:spChg>
        <pc:picChg chg="add del mod">
          <ac:chgData name="Lars Hansen" userId="60a637d2-7bb1-4b64-ab46-d9863b5a47fd" providerId="ADAL" clId="{6000A3C6-4857-4D8C-BADC-49FE3FDF5E09}" dt="2022-04-24T12:32:45.747" v="1295"/>
          <ac:picMkLst>
            <pc:docMk/>
            <pc:sldMk cId="3999155357" sldId="348"/>
            <ac:picMk id="1026" creationId="{2AE0B44E-247D-4C28-8218-19DAAC1F4D75}"/>
          </ac:picMkLst>
        </pc:picChg>
        <pc:picChg chg="add mod">
          <ac:chgData name="Lars Hansen" userId="60a637d2-7bb1-4b64-ab46-d9863b5a47fd" providerId="ADAL" clId="{6000A3C6-4857-4D8C-BADC-49FE3FDF5E09}" dt="2022-04-24T12:33:02.240" v="1299" actId="14100"/>
          <ac:picMkLst>
            <pc:docMk/>
            <pc:sldMk cId="3999155357" sldId="348"/>
            <ac:picMk id="1028" creationId="{526433A8-0E6A-4281-9D0A-C77B6778F0C6}"/>
          </ac:picMkLst>
        </pc:picChg>
      </pc:sldChg>
      <pc:sldChg chg="modSp new mod">
        <pc:chgData name="Lars Hansen" userId="60a637d2-7bb1-4b64-ab46-d9863b5a47fd" providerId="ADAL" clId="{6000A3C6-4857-4D8C-BADC-49FE3FDF5E09}" dt="2022-04-26T12:19:39.839" v="6203" actId="20577"/>
        <pc:sldMkLst>
          <pc:docMk/>
          <pc:sldMk cId="2364509964" sldId="349"/>
        </pc:sldMkLst>
        <pc:spChg chg="mod">
          <ac:chgData name="Lars Hansen" userId="60a637d2-7bb1-4b64-ab46-d9863b5a47fd" providerId="ADAL" clId="{6000A3C6-4857-4D8C-BADC-49FE3FDF5E09}" dt="2022-04-26T12:19:39.839" v="6203" actId="20577"/>
          <ac:spMkLst>
            <pc:docMk/>
            <pc:sldMk cId="2364509964" sldId="349"/>
            <ac:spMk id="2" creationId="{C38673B0-DD85-407A-9E05-3FAAD7103833}"/>
          </ac:spMkLst>
        </pc:spChg>
        <pc:spChg chg="mod">
          <ac:chgData name="Lars Hansen" userId="60a637d2-7bb1-4b64-ab46-d9863b5a47fd" providerId="ADAL" clId="{6000A3C6-4857-4D8C-BADC-49FE3FDF5E09}" dt="2022-04-24T09:25:53.772" v="1280" actId="20577"/>
          <ac:spMkLst>
            <pc:docMk/>
            <pc:sldMk cId="2364509964" sldId="349"/>
            <ac:spMk id="3" creationId="{9DC5F018-A734-4822-A307-0F43FCB034B3}"/>
          </ac:spMkLst>
        </pc:spChg>
      </pc:sldChg>
      <pc:sldChg chg="modSp new mod ord">
        <pc:chgData name="Lars Hansen" userId="60a637d2-7bb1-4b64-ab46-d9863b5a47fd" providerId="ADAL" clId="{6000A3C6-4857-4D8C-BADC-49FE3FDF5E09}" dt="2022-04-29T06:49:18.871" v="6799" actId="20577"/>
        <pc:sldMkLst>
          <pc:docMk/>
          <pc:sldMk cId="2789174830" sldId="350"/>
        </pc:sldMkLst>
        <pc:spChg chg="mod">
          <ac:chgData name="Lars Hansen" userId="60a637d2-7bb1-4b64-ab46-d9863b5a47fd" providerId="ADAL" clId="{6000A3C6-4857-4D8C-BADC-49FE3FDF5E09}" dt="2022-04-29T06:49:18.871" v="6799" actId="20577"/>
          <ac:spMkLst>
            <pc:docMk/>
            <pc:sldMk cId="2789174830" sldId="350"/>
            <ac:spMk id="2" creationId="{C42EAED5-2180-4136-8FFC-B5727C848C61}"/>
          </ac:spMkLst>
        </pc:spChg>
        <pc:spChg chg="mod">
          <ac:chgData name="Lars Hansen" userId="60a637d2-7bb1-4b64-ab46-d9863b5a47fd" providerId="ADAL" clId="{6000A3C6-4857-4D8C-BADC-49FE3FDF5E09}" dt="2022-04-24T12:35:34.800" v="1305" actId="20577"/>
          <ac:spMkLst>
            <pc:docMk/>
            <pc:sldMk cId="2789174830" sldId="350"/>
            <ac:spMk id="3" creationId="{1D7403E6-BFD3-4049-9945-0BB3CF6ED21B}"/>
          </ac:spMkLst>
        </pc:spChg>
      </pc:sldChg>
      <pc:sldChg chg="modSp new mod">
        <pc:chgData name="Lars Hansen" userId="60a637d2-7bb1-4b64-ab46-d9863b5a47fd" providerId="ADAL" clId="{6000A3C6-4857-4D8C-BADC-49FE3FDF5E09}" dt="2022-04-24T13:19:40.235" v="1480" actId="20577"/>
        <pc:sldMkLst>
          <pc:docMk/>
          <pc:sldMk cId="3860611082" sldId="351"/>
        </pc:sldMkLst>
        <pc:spChg chg="mod">
          <ac:chgData name="Lars Hansen" userId="60a637d2-7bb1-4b64-ab46-d9863b5a47fd" providerId="ADAL" clId="{6000A3C6-4857-4D8C-BADC-49FE3FDF5E09}" dt="2022-04-24T13:19:40.235" v="1480" actId="20577"/>
          <ac:spMkLst>
            <pc:docMk/>
            <pc:sldMk cId="3860611082" sldId="351"/>
            <ac:spMk id="2" creationId="{2CDA54B9-7793-4F7F-921D-A51DFDB8884D}"/>
          </ac:spMkLst>
        </pc:spChg>
        <pc:spChg chg="mod">
          <ac:chgData name="Lars Hansen" userId="60a637d2-7bb1-4b64-ab46-d9863b5a47fd" providerId="ADAL" clId="{6000A3C6-4857-4D8C-BADC-49FE3FDF5E09}" dt="2022-04-24T12:46:29.729" v="1349" actId="20577"/>
          <ac:spMkLst>
            <pc:docMk/>
            <pc:sldMk cId="3860611082" sldId="351"/>
            <ac:spMk id="3" creationId="{86E9C59E-13BB-4934-A2C8-E7258DD80AE3}"/>
          </ac:spMkLst>
        </pc:spChg>
      </pc:sldChg>
      <pc:sldChg chg="modSp new mod">
        <pc:chgData name="Lars Hansen" userId="60a637d2-7bb1-4b64-ab46-d9863b5a47fd" providerId="ADAL" clId="{6000A3C6-4857-4D8C-BADC-49FE3FDF5E09}" dt="2022-04-24T12:45:27.542" v="1341" actId="20577"/>
        <pc:sldMkLst>
          <pc:docMk/>
          <pc:sldMk cId="3795181487" sldId="352"/>
        </pc:sldMkLst>
        <pc:spChg chg="mod">
          <ac:chgData name="Lars Hansen" userId="60a637d2-7bb1-4b64-ab46-d9863b5a47fd" providerId="ADAL" clId="{6000A3C6-4857-4D8C-BADC-49FE3FDF5E09}" dt="2022-04-24T12:45:17.467" v="1327" actId="20577"/>
          <ac:spMkLst>
            <pc:docMk/>
            <pc:sldMk cId="3795181487" sldId="352"/>
            <ac:spMk id="2" creationId="{60DC2100-4337-4922-8D36-4F4795D1C7F3}"/>
          </ac:spMkLst>
        </pc:spChg>
        <pc:spChg chg="mod">
          <ac:chgData name="Lars Hansen" userId="60a637d2-7bb1-4b64-ab46-d9863b5a47fd" providerId="ADAL" clId="{6000A3C6-4857-4D8C-BADC-49FE3FDF5E09}" dt="2022-04-24T12:45:27.542" v="1341" actId="20577"/>
          <ac:spMkLst>
            <pc:docMk/>
            <pc:sldMk cId="3795181487" sldId="352"/>
            <ac:spMk id="3" creationId="{7C764B95-A639-4954-9BE0-D4F1D6897B5A}"/>
          </ac:spMkLst>
        </pc:spChg>
      </pc:sldChg>
      <pc:sldChg chg="modSp new mod">
        <pc:chgData name="Lars Hansen" userId="60a637d2-7bb1-4b64-ab46-d9863b5a47fd" providerId="ADAL" clId="{6000A3C6-4857-4D8C-BADC-49FE3FDF5E09}" dt="2022-05-02T09:49:26.986" v="8063" actId="20577"/>
        <pc:sldMkLst>
          <pc:docMk/>
          <pc:sldMk cId="515602371" sldId="353"/>
        </pc:sldMkLst>
        <pc:spChg chg="mod">
          <ac:chgData name="Lars Hansen" userId="60a637d2-7bb1-4b64-ab46-d9863b5a47fd" providerId="ADAL" clId="{6000A3C6-4857-4D8C-BADC-49FE3FDF5E09}" dt="2022-05-02T09:33:36.306" v="8052" actId="20577"/>
          <ac:spMkLst>
            <pc:docMk/>
            <pc:sldMk cId="515602371" sldId="353"/>
            <ac:spMk id="2" creationId="{14AA8C0C-79CE-42AE-B05D-86D245E668C8}"/>
          </ac:spMkLst>
        </pc:spChg>
        <pc:spChg chg="mod">
          <ac:chgData name="Lars Hansen" userId="60a637d2-7bb1-4b64-ab46-d9863b5a47fd" providerId="ADAL" clId="{6000A3C6-4857-4D8C-BADC-49FE3FDF5E09}" dt="2022-05-02T09:49:26.986" v="8063" actId="20577"/>
          <ac:spMkLst>
            <pc:docMk/>
            <pc:sldMk cId="515602371" sldId="353"/>
            <ac:spMk id="3" creationId="{AF61A9BF-493F-4AC5-BE48-3DCDFBD9091D}"/>
          </ac:spMkLst>
        </pc:spChg>
      </pc:sldChg>
      <pc:sldChg chg="modSp new mod">
        <pc:chgData name="Lars Hansen" userId="60a637d2-7bb1-4b64-ab46-d9863b5a47fd" providerId="ADAL" clId="{6000A3C6-4857-4D8C-BADC-49FE3FDF5E09}" dt="2022-04-24T15:49:49.852" v="1681" actId="255"/>
        <pc:sldMkLst>
          <pc:docMk/>
          <pc:sldMk cId="2966345457" sldId="354"/>
        </pc:sldMkLst>
        <pc:spChg chg="mod">
          <ac:chgData name="Lars Hansen" userId="60a637d2-7bb1-4b64-ab46-d9863b5a47fd" providerId="ADAL" clId="{6000A3C6-4857-4D8C-BADC-49FE3FDF5E09}" dt="2022-04-24T15:49:49.852" v="1681" actId="255"/>
          <ac:spMkLst>
            <pc:docMk/>
            <pc:sldMk cId="2966345457" sldId="354"/>
            <ac:spMk id="2" creationId="{E5FDC30D-23F5-45CC-9C67-0CE9E799B1BF}"/>
          </ac:spMkLst>
        </pc:spChg>
        <pc:spChg chg="mod">
          <ac:chgData name="Lars Hansen" userId="60a637d2-7bb1-4b64-ab46-d9863b5a47fd" providerId="ADAL" clId="{6000A3C6-4857-4D8C-BADC-49FE3FDF5E09}" dt="2022-04-24T15:45:15.970" v="1543" actId="20577"/>
          <ac:spMkLst>
            <pc:docMk/>
            <pc:sldMk cId="2966345457" sldId="354"/>
            <ac:spMk id="3" creationId="{E0FB93DB-3E2E-44CF-9D7F-81295E6569E8}"/>
          </ac:spMkLst>
        </pc:spChg>
      </pc:sldChg>
      <pc:sldChg chg="addSp modSp new mod">
        <pc:chgData name="Lars Hansen" userId="60a637d2-7bb1-4b64-ab46-d9863b5a47fd" providerId="ADAL" clId="{6000A3C6-4857-4D8C-BADC-49FE3FDF5E09}" dt="2022-04-25T03:51:02.744" v="2576" actId="1076"/>
        <pc:sldMkLst>
          <pc:docMk/>
          <pc:sldMk cId="1534742781" sldId="355"/>
        </pc:sldMkLst>
        <pc:spChg chg="mod">
          <ac:chgData name="Lars Hansen" userId="60a637d2-7bb1-4b64-ab46-d9863b5a47fd" providerId="ADAL" clId="{6000A3C6-4857-4D8C-BADC-49FE3FDF5E09}" dt="2022-04-25T03:50:06.299" v="2571"/>
          <ac:spMkLst>
            <pc:docMk/>
            <pc:sldMk cId="1534742781" sldId="355"/>
            <ac:spMk id="2" creationId="{530993B2-2AA7-4652-9CA7-3E0B4CA7013C}"/>
          </ac:spMkLst>
        </pc:spChg>
        <pc:spChg chg="mod">
          <ac:chgData name="Lars Hansen" userId="60a637d2-7bb1-4b64-ab46-d9863b5a47fd" providerId="ADAL" clId="{6000A3C6-4857-4D8C-BADC-49FE3FDF5E09}" dt="2022-04-24T15:52:09.632" v="1692" actId="20577"/>
          <ac:spMkLst>
            <pc:docMk/>
            <pc:sldMk cId="1534742781" sldId="355"/>
            <ac:spMk id="3" creationId="{3DA8441F-09E3-4295-A7A9-B9FC94BDF162}"/>
          </ac:spMkLst>
        </pc:spChg>
        <pc:picChg chg="add mod">
          <ac:chgData name="Lars Hansen" userId="60a637d2-7bb1-4b64-ab46-d9863b5a47fd" providerId="ADAL" clId="{6000A3C6-4857-4D8C-BADC-49FE3FDF5E09}" dt="2022-04-25T03:51:02.744" v="2576" actId="1076"/>
          <ac:picMkLst>
            <pc:docMk/>
            <pc:sldMk cId="1534742781" sldId="355"/>
            <ac:picMk id="5" creationId="{8FBCCBD2-B5D2-40D9-8476-D42F2D278DB2}"/>
          </ac:picMkLst>
        </pc:picChg>
      </pc:sldChg>
      <pc:sldChg chg="modSp new mod">
        <pc:chgData name="Lars Hansen" userId="60a637d2-7bb1-4b64-ab46-d9863b5a47fd" providerId="ADAL" clId="{6000A3C6-4857-4D8C-BADC-49FE3FDF5E09}" dt="2022-04-29T07:53:00.140" v="6830" actId="255"/>
        <pc:sldMkLst>
          <pc:docMk/>
          <pc:sldMk cId="3709890847" sldId="356"/>
        </pc:sldMkLst>
        <pc:spChg chg="mod">
          <ac:chgData name="Lars Hansen" userId="60a637d2-7bb1-4b64-ab46-d9863b5a47fd" providerId="ADAL" clId="{6000A3C6-4857-4D8C-BADC-49FE3FDF5E09}" dt="2022-04-29T07:53:00.140" v="6830" actId="255"/>
          <ac:spMkLst>
            <pc:docMk/>
            <pc:sldMk cId="3709890847" sldId="356"/>
            <ac:spMk id="2" creationId="{CEB43DF9-AE1D-4E0D-86FC-D2C49575397F}"/>
          </ac:spMkLst>
        </pc:spChg>
        <pc:spChg chg="mod">
          <ac:chgData name="Lars Hansen" userId="60a637d2-7bb1-4b64-ab46-d9863b5a47fd" providerId="ADAL" clId="{6000A3C6-4857-4D8C-BADC-49FE3FDF5E09}" dt="2022-04-25T03:38:52.317" v="2425" actId="20577"/>
          <ac:spMkLst>
            <pc:docMk/>
            <pc:sldMk cId="3709890847" sldId="356"/>
            <ac:spMk id="3" creationId="{142D6BF0-95C7-40BE-A3FA-6D922E9C697E}"/>
          </ac:spMkLst>
        </pc:spChg>
      </pc:sldChg>
      <pc:sldChg chg="addSp modSp new mod ord">
        <pc:chgData name="Lars Hansen" userId="60a637d2-7bb1-4b64-ab46-d9863b5a47fd" providerId="ADAL" clId="{6000A3C6-4857-4D8C-BADC-49FE3FDF5E09}" dt="2022-04-25T02:54:14.235" v="1776" actId="1076"/>
        <pc:sldMkLst>
          <pc:docMk/>
          <pc:sldMk cId="3455934243" sldId="357"/>
        </pc:sldMkLst>
        <pc:spChg chg="mod">
          <ac:chgData name="Lars Hansen" userId="60a637d2-7bb1-4b64-ab46-d9863b5a47fd" providerId="ADAL" clId="{6000A3C6-4857-4D8C-BADC-49FE3FDF5E09}" dt="2022-04-25T02:54:01.883" v="1773" actId="20577"/>
          <ac:spMkLst>
            <pc:docMk/>
            <pc:sldMk cId="3455934243" sldId="357"/>
            <ac:spMk id="2" creationId="{DD82887F-1E18-44E8-8498-03AC978D29F8}"/>
          </ac:spMkLst>
        </pc:spChg>
        <pc:spChg chg="mod">
          <ac:chgData name="Lars Hansen" userId="60a637d2-7bb1-4b64-ab46-d9863b5a47fd" providerId="ADAL" clId="{6000A3C6-4857-4D8C-BADC-49FE3FDF5E09}" dt="2022-04-25T02:48:17.587" v="1705" actId="20577"/>
          <ac:spMkLst>
            <pc:docMk/>
            <pc:sldMk cId="3455934243" sldId="357"/>
            <ac:spMk id="3" creationId="{399F2897-F93A-4B3A-8905-59F2B804BCB1}"/>
          </ac:spMkLst>
        </pc:spChg>
        <pc:picChg chg="add mod ord">
          <ac:chgData name="Lars Hansen" userId="60a637d2-7bb1-4b64-ab46-d9863b5a47fd" providerId="ADAL" clId="{6000A3C6-4857-4D8C-BADC-49FE3FDF5E09}" dt="2022-04-25T02:54:14.235" v="1776" actId="1076"/>
          <ac:picMkLst>
            <pc:docMk/>
            <pc:sldMk cId="3455934243" sldId="357"/>
            <ac:picMk id="4" creationId="{C7DD87B4-0223-4004-BF6A-C984EE3FA336}"/>
          </ac:picMkLst>
        </pc:picChg>
      </pc:sldChg>
      <pc:sldChg chg="addSp modSp new mod">
        <pc:chgData name="Lars Hansen" userId="60a637d2-7bb1-4b64-ab46-d9863b5a47fd" providerId="ADAL" clId="{6000A3C6-4857-4D8C-BADC-49FE3FDF5E09}" dt="2022-04-25T03:02:45.596" v="1950" actId="20577"/>
        <pc:sldMkLst>
          <pc:docMk/>
          <pc:sldMk cId="2838089438" sldId="358"/>
        </pc:sldMkLst>
        <pc:spChg chg="mod">
          <ac:chgData name="Lars Hansen" userId="60a637d2-7bb1-4b64-ab46-d9863b5a47fd" providerId="ADAL" clId="{6000A3C6-4857-4D8C-BADC-49FE3FDF5E09}" dt="2022-04-25T03:02:45.596" v="1950" actId="20577"/>
          <ac:spMkLst>
            <pc:docMk/>
            <pc:sldMk cId="2838089438" sldId="358"/>
            <ac:spMk id="2" creationId="{6EF6C0E6-6482-48DD-9E75-5D86A3BEAF07}"/>
          </ac:spMkLst>
        </pc:spChg>
        <pc:spChg chg="mod">
          <ac:chgData name="Lars Hansen" userId="60a637d2-7bb1-4b64-ab46-d9863b5a47fd" providerId="ADAL" clId="{6000A3C6-4857-4D8C-BADC-49FE3FDF5E09}" dt="2022-04-25T02:55:08.993" v="1789" actId="20577"/>
          <ac:spMkLst>
            <pc:docMk/>
            <pc:sldMk cId="2838089438" sldId="358"/>
            <ac:spMk id="3" creationId="{A08286F1-82C6-4FB0-A3C8-ED393BA05039}"/>
          </ac:spMkLst>
        </pc:spChg>
        <pc:picChg chg="add mod ord">
          <ac:chgData name="Lars Hansen" userId="60a637d2-7bb1-4b64-ab46-d9863b5a47fd" providerId="ADAL" clId="{6000A3C6-4857-4D8C-BADC-49FE3FDF5E09}" dt="2022-04-25T02:59:27.495" v="1936" actId="1076"/>
          <ac:picMkLst>
            <pc:docMk/>
            <pc:sldMk cId="2838089438" sldId="358"/>
            <ac:picMk id="4" creationId="{7968EC8B-27C0-4DC4-A38F-C81433AC6108}"/>
          </ac:picMkLst>
        </pc:picChg>
      </pc:sldChg>
      <pc:sldChg chg="addSp modSp new mod">
        <pc:chgData name="Lars Hansen" userId="60a637d2-7bb1-4b64-ab46-d9863b5a47fd" providerId="ADAL" clId="{6000A3C6-4857-4D8C-BADC-49FE3FDF5E09}" dt="2022-04-25T03:05:48.182" v="2070" actId="20577"/>
        <pc:sldMkLst>
          <pc:docMk/>
          <pc:sldMk cId="3142935123" sldId="359"/>
        </pc:sldMkLst>
        <pc:spChg chg="mod">
          <ac:chgData name="Lars Hansen" userId="60a637d2-7bb1-4b64-ab46-d9863b5a47fd" providerId="ADAL" clId="{6000A3C6-4857-4D8C-BADC-49FE3FDF5E09}" dt="2022-04-25T03:05:48.182" v="2070" actId="20577"/>
          <ac:spMkLst>
            <pc:docMk/>
            <pc:sldMk cId="3142935123" sldId="359"/>
            <ac:spMk id="2" creationId="{0E4285D3-5E4A-4A50-84AD-2705C17BB321}"/>
          </ac:spMkLst>
        </pc:spChg>
        <pc:spChg chg="mod">
          <ac:chgData name="Lars Hansen" userId="60a637d2-7bb1-4b64-ab46-d9863b5a47fd" providerId="ADAL" clId="{6000A3C6-4857-4D8C-BADC-49FE3FDF5E09}" dt="2022-04-25T03:03:35.683" v="1964" actId="20577"/>
          <ac:spMkLst>
            <pc:docMk/>
            <pc:sldMk cId="3142935123" sldId="359"/>
            <ac:spMk id="3" creationId="{9A0CE4CD-47AD-4F21-9875-E660BA3A2C14}"/>
          </ac:spMkLst>
        </pc:spChg>
        <pc:picChg chg="add mod ord">
          <ac:chgData name="Lars Hansen" userId="60a637d2-7bb1-4b64-ab46-d9863b5a47fd" providerId="ADAL" clId="{6000A3C6-4857-4D8C-BADC-49FE3FDF5E09}" dt="2022-04-25T03:04:07.350" v="1994" actId="1076"/>
          <ac:picMkLst>
            <pc:docMk/>
            <pc:sldMk cId="3142935123" sldId="359"/>
            <ac:picMk id="4" creationId="{B6DF021B-20A1-4FC1-9C2F-7B913CD78BFD}"/>
          </ac:picMkLst>
        </pc:picChg>
      </pc:sldChg>
      <pc:sldChg chg="modSp new mod">
        <pc:chgData name="Lars Hansen" userId="60a637d2-7bb1-4b64-ab46-d9863b5a47fd" providerId="ADAL" clId="{6000A3C6-4857-4D8C-BADC-49FE3FDF5E09}" dt="2022-04-25T08:36:42.660" v="2978" actId="20577"/>
        <pc:sldMkLst>
          <pc:docMk/>
          <pc:sldMk cId="2196445956" sldId="360"/>
        </pc:sldMkLst>
        <pc:spChg chg="mod">
          <ac:chgData name="Lars Hansen" userId="60a637d2-7bb1-4b64-ab46-d9863b5a47fd" providerId="ADAL" clId="{6000A3C6-4857-4D8C-BADC-49FE3FDF5E09}" dt="2022-04-25T03:13:19.601" v="2112" actId="207"/>
          <ac:spMkLst>
            <pc:docMk/>
            <pc:sldMk cId="2196445956" sldId="360"/>
            <ac:spMk id="2" creationId="{A724C144-4C1D-4388-A729-00A29041A6DE}"/>
          </ac:spMkLst>
        </pc:spChg>
        <pc:spChg chg="mod">
          <ac:chgData name="Lars Hansen" userId="60a637d2-7bb1-4b64-ab46-d9863b5a47fd" providerId="ADAL" clId="{6000A3C6-4857-4D8C-BADC-49FE3FDF5E09}" dt="2022-04-25T08:36:42.660" v="2978" actId="20577"/>
          <ac:spMkLst>
            <pc:docMk/>
            <pc:sldMk cId="2196445956" sldId="360"/>
            <ac:spMk id="3" creationId="{7A991038-445A-4669-A3B5-8CF2DB76AF6A}"/>
          </ac:spMkLst>
        </pc:spChg>
      </pc:sldChg>
      <pc:sldChg chg="modSp new mod">
        <pc:chgData name="Lars Hansen" userId="60a637d2-7bb1-4b64-ab46-d9863b5a47fd" providerId="ADAL" clId="{6000A3C6-4857-4D8C-BADC-49FE3FDF5E09}" dt="2022-04-29T05:14:53.334" v="6605" actId="20577"/>
        <pc:sldMkLst>
          <pc:docMk/>
          <pc:sldMk cId="1833325306" sldId="361"/>
        </pc:sldMkLst>
        <pc:spChg chg="mod">
          <ac:chgData name="Lars Hansen" userId="60a637d2-7bb1-4b64-ab46-d9863b5a47fd" providerId="ADAL" clId="{6000A3C6-4857-4D8C-BADC-49FE3FDF5E09}" dt="2022-04-29T05:14:53.334" v="6605" actId="20577"/>
          <ac:spMkLst>
            <pc:docMk/>
            <pc:sldMk cId="1833325306" sldId="361"/>
            <ac:spMk id="2" creationId="{1AD2EE66-899A-49A3-895C-819C893D5F90}"/>
          </ac:spMkLst>
        </pc:spChg>
        <pc:spChg chg="mod">
          <ac:chgData name="Lars Hansen" userId="60a637d2-7bb1-4b64-ab46-d9863b5a47fd" providerId="ADAL" clId="{6000A3C6-4857-4D8C-BADC-49FE3FDF5E09}" dt="2022-04-25T03:47:33.832" v="2564" actId="113"/>
          <ac:spMkLst>
            <pc:docMk/>
            <pc:sldMk cId="1833325306" sldId="361"/>
            <ac:spMk id="3" creationId="{AFE5A28E-2F6D-4F05-BA1F-39903985DBB4}"/>
          </ac:spMkLst>
        </pc:spChg>
      </pc:sldChg>
      <pc:sldChg chg="modSp new mod">
        <pc:chgData name="Lars Hansen" userId="60a637d2-7bb1-4b64-ab46-d9863b5a47fd" providerId="ADAL" clId="{6000A3C6-4857-4D8C-BADC-49FE3FDF5E09}" dt="2022-04-25T03:47:50.752" v="2566" actId="255"/>
        <pc:sldMkLst>
          <pc:docMk/>
          <pc:sldMk cId="2516912415" sldId="362"/>
        </pc:sldMkLst>
        <pc:spChg chg="mod">
          <ac:chgData name="Lars Hansen" userId="60a637d2-7bb1-4b64-ab46-d9863b5a47fd" providerId="ADAL" clId="{6000A3C6-4857-4D8C-BADC-49FE3FDF5E09}" dt="2022-04-25T03:20:58.861" v="2234" actId="2711"/>
          <ac:spMkLst>
            <pc:docMk/>
            <pc:sldMk cId="2516912415" sldId="362"/>
            <ac:spMk id="2" creationId="{C748FE48-2814-489C-939F-C10DE78BDC45}"/>
          </ac:spMkLst>
        </pc:spChg>
        <pc:spChg chg="mod">
          <ac:chgData name="Lars Hansen" userId="60a637d2-7bb1-4b64-ab46-d9863b5a47fd" providerId="ADAL" clId="{6000A3C6-4857-4D8C-BADC-49FE3FDF5E09}" dt="2022-04-25T03:47:50.752" v="2566" actId="255"/>
          <ac:spMkLst>
            <pc:docMk/>
            <pc:sldMk cId="2516912415" sldId="362"/>
            <ac:spMk id="3" creationId="{19B6A87F-ED0B-4531-9F3F-9EA5D51A5172}"/>
          </ac:spMkLst>
        </pc:spChg>
      </pc:sldChg>
      <pc:sldChg chg="modSp new mod">
        <pc:chgData name="Lars Hansen" userId="60a637d2-7bb1-4b64-ab46-d9863b5a47fd" providerId="ADAL" clId="{6000A3C6-4857-4D8C-BADC-49FE3FDF5E09}" dt="2022-04-25T03:48:07.093" v="2567" actId="2711"/>
        <pc:sldMkLst>
          <pc:docMk/>
          <pc:sldMk cId="187529677" sldId="363"/>
        </pc:sldMkLst>
        <pc:spChg chg="mod">
          <ac:chgData name="Lars Hansen" userId="60a637d2-7bb1-4b64-ab46-d9863b5a47fd" providerId="ADAL" clId="{6000A3C6-4857-4D8C-BADC-49FE3FDF5E09}" dt="2022-04-25T03:20:50.501" v="2233" actId="2711"/>
          <ac:spMkLst>
            <pc:docMk/>
            <pc:sldMk cId="187529677" sldId="363"/>
            <ac:spMk id="2" creationId="{1D711E49-4713-4839-8384-CCA50DFA3280}"/>
          </ac:spMkLst>
        </pc:spChg>
        <pc:spChg chg="mod">
          <ac:chgData name="Lars Hansen" userId="60a637d2-7bb1-4b64-ab46-d9863b5a47fd" providerId="ADAL" clId="{6000A3C6-4857-4D8C-BADC-49FE3FDF5E09}" dt="2022-04-25T03:48:07.093" v="2567" actId="2711"/>
          <ac:spMkLst>
            <pc:docMk/>
            <pc:sldMk cId="187529677" sldId="363"/>
            <ac:spMk id="3" creationId="{03D6FE2D-8FEC-46FE-AB74-50EE1B08571D}"/>
          </ac:spMkLst>
        </pc:spChg>
      </pc:sldChg>
      <pc:sldChg chg="modSp new mod">
        <pc:chgData name="Lars Hansen" userId="60a637d2-7bb1-4b64-ab46-d9863b5a47fd" providerId="ADAL" clId="{6000A3C6-4857-4D8C-BADC-49FE3FDF5E09}" dt="2022-04-25T03:48:14.711" v="2568" actId="113"/>
        <pc:sldMkLst>
          <pc:docMk/>
          <pc:sldMk cId="437625679" sldId="364"/>
        </pc:sldMkLst>
        <pc:spChg chg="mod">
          <ac:chgData name="Lars Hansen" userId="60a637d2-7bb1-4b64-ab46-d9863b5a47fd" providerId="ADAL" clId="{6000A3C6-4857-4D8C-BADC-49FE3FDF5E09}" dt="2022-04-25T03:20:35.428" v="2232" actId="2711"/>
          <ac:spMkLst>
            <pc:docMk/>
            <pc:sldMk cId="437625679" sldId="364"/>
            <ac:spMk id="2" creationId="{D435A7FC-4E2B-4668-9E6C-A4050AEF384A}"/>
          </ac:spMkLst>
        </pc:spChg>
        <pc:spChg chg="mod">
          <ac:chgData name="Lars Hansen" userId="60a637d2-7bb1-4b64-ab46-d9863b5a47fd" providerId="ADAL" clId="{6000A3C6-4857-4D8C-BADC-49FE3FDF5E09}" dt="2022-04-25T03:48:14.711" v="2568" actId="113"/>
          <ac:spMkLst>
            <pc:docMk/>
            <pc:sldMk cId="437625679" sldId="364"/>
            <ac:spMk id="3" creationId="{97B62078-408A-41BC-A70A-2EEB0D4D76B4}"/>
          </ac:spMkLst>
        </pc:spChg>
      </pc:sldChg>
      <pc:sldChg chg="modSp new mod">
        <pc:chgData name="Lars Hansen" userId="60a637d2-7bb1-4b64-ab46-d9863b5a47fd" providerId="ADAL" clId="{6000A3C6-4857-4D8C-BADC-49FE3FDF5E09}" dt="2022-04-25T03:48:21.387" v="2569" actId="113"/>
        <pc:sldMkLst>
          <pc:docMk/>
          <pc:sldMk cId="1122821767" sldId="365"/>
        </pc:sldMkLst>
        <pc:spChg chg="mod">
          <ac:chgData name="Lars Hansen" userId="60a637d2-7bb1-4b64-ab46-d9863b5a47fd" providerId="ADAL" clId="{6000A3C6-4857-4D8C-BADC-49FE3FDF5E09}" dt="2022-04-25T03:23:49.493" v="2246" actId="20577"/>
          <ac:spMkLst>
            <pc:docMk/>
            <pc:sldMk cId="1122821767" sldId="365"/>
            <ac:spMk id="2" creationId="{95B46188-7A9A-4D4A-801F-300999BCE7E4}"/>
          </ac:spMkLst>
        </pc:spChg>
        <pc:spChg chg="mod">
          <ac:chgData name="Lars Hansen" userId="60a637d2-7bb1-4b64-ab46-d9863b5a47fd" providerId="ADAL" clId="{6000A3C6-4857-4D8C-BADC-49FE3FDF5E09}" dt="2022-04-25T03:48:21.387" v="2569" actId="113"/>
          <ac:spMkLst>
            <pc:docMk/>
            <pc:sldMk cId="1122821767" sldId="365"/>
            <ac:spMk id="3" creationId="{192D7A5F-9D5E-40C8-B6B7-E41FA582E80B}"/>
          </ac:spMkLst>
        </pc:spChg>
      </pc:sldChg>
      <pc:sldChg chg="modSp new mod">
        <pc:chgData name="Lars Hansen" userId="60a637d2-7bb1-4b64-ab46-d9863b5a47fd" providerId="ADAL" clId="{6000A3C6-4857-4D8C-BADC-49FE3FDF5E09}" dt="2022-04-25T03:25:46.978" v="2261" actId="6549"/>
        <pc:sldMkLst>
          <pc:docMk/>
          <pc:sldMk cId="2209607098" sldId="366"/>
        </pc:sldMkLst>
        <pc:spChg chg="mod">
          <ac:chgData name="Lars Hansen" userId="60a637d2-7bb1-4b64-ab46-d9863b5a47fd" providerId="ADAL" clId="{6000A3C6-4857-4D8C-BADC-49FE3FDF5E09}" dt="2022-04-25T03:25:46.978" v="2261" actId="6549"/>
          <ac:spMkLst>
            <pc:docMk/>
            <pc:sldMk cId="2209607098" sldId="366"/>
            <ac:spMk id="2" creationId="{E1EC21A2-C84F-41A2-ACFB-E582A46809B2}"/>
          </ac:spMkLst>
        </pc:spChg>
        <pc:spChg chg="mod">
          <ac:chgData name="Lars Hansen" userId="60a637d2-7bb1-4b64-ab46-d9863b5a47fd" providerId="ADAL" clId="{6000A3C6-4857-4D8C-BADC-49FE3FDF5E09}" dt="2022-04-25T03:25:02.589" v="2250" actId="207"/>
          <ac:spMkLst>
            <pc:docMk/>
            <pc:sldMk cId="2209607098" sldId="366"/>
            <ac:spMk id="3" creationId="{93A4B7D8-6EFB-41E9-B935-5C0B6C8F17A2}"/>
          </ac:spMkLst>
        </pc:spChg>
      </pc:sldChg>
      <pc:sldChg chg="modSp new mod">
        <pc:chgData name="Lars Hansen" userId="60a637d2-7bb1-4b64-ab46-d9863b5a47fd" providerId="ADAL" clId="{6000A3C6-4857-4D8C-BADC-49FE3FDF5E09}" dt="2022-04-25T03:27:03.211" v="2272" actId="255"/>
        <pc:sldMkLst>
          <pc:docMk/>
          <pc:sldMk cId="2244174885" sldId="367"/>
        </pc:sldMkLst>
        <pc:spChg chg="mod">
          <ac:chgData name="Lars Hansen" userId="60a637d2-7bb1-4b64-ab46-d9863b5a47fd" providerId="ADAL" clId="{6000A3C6-4857-4D8C-BADC-49FE3FDF5E09}" dt="2022-04-25T03:27:03.211" v="2272" actId="255"/>
          <ac:spMkLst>
            <pc:docMk/>
            <pc:sldMk cId="2244174885" sldId="367"/>
            <ac:spMk id="2" creationId="{55EE8F2A-2FB9-496F-A405-DF2B5164511C}"/>
          </ac:spMkLst>
        </pc:spChg>
        <pc:spChg chg="mod">
          <ac:chgData name="Lars Hansen" userId="60a637d2-7bb1-4b64-ab46-d9863b5a47fd" providerId="ADAL" clId="{6000A3C6-4857-4D8C-BADC-49FE3FDF5E09}" dt="2022-04-25T03:26:12.824" v="2264" actId="207"/>
          <ac:spMkLst>
            <pc:docMk/>
            <pc:sldMk cId="2244174885" sldId="367"/>
            <ac:spMk id="3" creationId="{A9B42549-D468-4B7A-AC85-6666A487EDBD}"/>
          </ac:spMkLst>
        </pc:spChg>
      </pc:sldChg>
      <pc:sldChg chg="modSp new mod">
        <pc:chgData name="Lars Hansen" userId="60a637d2-7bb1-4b64-ab46-d9863b5a47fd" providerId="ADAL" clId="{6000A3C6-4857-4D8C-BADC-49FE3FDF5E09}" dt="2022-04-29T05:56:15.047" v="6750" actId="20577"/>
        <pc:sldMkLst>
          <pc:docMk/>
          <pc:sldMk cId="1824332724" sldId="368"/>
        </pc:sldMkLst>
        <pc:spChg chg="mod">
          <ac:chgData name="Lars Hansen" userId="60a637d2-7bb1-4b64-ab46-d9863b5a47fd" providerId="ADAL" clId="{6000A3C6-4857-4D8C-BADC-49FE3FDF5E09}" dt="2022-04-29T05:56:15.047" v="6750" actId="20577"/>
          <ac:spMkLst>
            <pc:docMk/>
            <pc:sldMk cId="1824332724" sldId="368"/>
            <ac:spMk id="2" creationId="{FCA13BE7-F8B7-4F2A-9A8A-FF40EDBB4904}"/>
          </ac:spMkLst>
        </pc:spChg>
        <pc:spChg chg="mod">
          <ac:chgData name="Lars Hansen" userId="60a637d2-7bb1-4b64-ab46-d9863b5a47fd" providerId="ADAL" clId="{6000A3C6-4857-4D8C-BADC-49FE3FDF5E09}" dt="2022-04-25T03:28:12.857" v="2276" actId="207"/>
          <ac:spMkLst>
            <pc:docMk/>
            <pc:sldMk cId="1824332724" sldId="368"/>
            <ac:spMk id="3" creationId="{D0C29EA7-BD3F-4E78-91BE-2093A549CB5D}"/>
          </ac:spMkLst>
        </pc:spChg>
      </pc:sldChg>
      <pc:sldChg chg="addSp modSp new mod">
        <pc:chgData name="Lars Hansen" userId="60a637d2-7bb1-4b64-ab46-d9863b5a47fd" providerId="ADAL" clId="{6000A3C6-4857-4D8C-BADC-49FE3FDF5E09}" dt="2022-04-25T03:36:13.789" v="2423" actId="20577"/>
        <pc:sldMkLst>
          <pc:docMk/>
          <pc:sldMk cId="734942012" sldId="369"/>
        </pc:sldMkLst>
        <pc:spChg chg="mod">
          <ac:chgData name="Lars Hansen" userId="60a637d2-7bb1-4b64-ab46-d9863b5a47fd" providerId="ADAL" clId="{6000A3C6-4857-4D8C-BADC-49FE3FDF5E09}" dt="2022-04-25T03:36:13.789" v="2423" actId="20577"/>
          <ac:spMkLst>
            <pc:docMk/>
            <pc:sldMk cId="734942012" sldId="369"/>
            <ac:spMk id="2" creationId="{7A68A4C7-96BE-459D-A9EE-1C8DE76434A9}"/>
          </ac:spMkLst>
        </pc:spChg>
        <pc:spChg chg="mod">
          <ac:chgData name="Lars Hansen" userId="60a637d2-7bb1-4b64-ab46-d9863b5a47fd" providerId="ADAL" clId="{6000A3C6-4857-4D8C-BADC-49FE3FDF5E09}" dt="2022-04-25T03:32:45.276" v="2333" actId="20577"/>
          <ac:spMkLst>
            <pc:docMk/>
            <pc:sldMk cId="734942012" sldId="369"/>
            <ac:spMk id="3" creationId="{CF9DC307-750C-4EA2-AF25-CDDF75784234}"/>
          </ac:spMkLst>
        </pc:spChg>
        <pc:picChg chg="add mod">
          <ac:chgData name="Lars Hansen" userId="60a637d2-7bb1-4b64-ab46-d9863b5a47fd" providerId="ADAL" clId="{6000A3C6-4857-4D8C-BADC-49FE3FDF5E09}" dt="2022-04-25T03:36:10.288" v="2422" actId="1076"/>
          <ac:picMkLst>
            <pc:docMk/>
            <pc:sldMk cId="734942012" sldId="369"/>
            <ac:picMk id="1026" creationId="{1EB6F149-D0D4-40A8-A1A7-9CF02CD0DD8A}"/>
          </ac:picMkLst>
        </pc:picChg>
      </pc:sldChg>
      <pc:sldChg chg="modSp new mod">
        <pc:chgData name="Lars Hansen" userId="60a637d2-7bb1-4b64-ab46-d9863b5a47fd" providerId="ADAL" clId="{6000A3C6-4857-4D8C-BADC-49FE3FDF5E09}" dt="2022-04-29T08:40:41.913" v="7053" actId="20577"/>
        <pc:sldMkLst>
          <pc:docMk/>
          <pc:sldMk cId="2076755961" sldId="370"/>
        </pc:sldMkLst>
        <pc:spChg chg="mod">
          <ac:chgData name="Lars Hansen" userId="60a637d2-7bb1-4b64-ab46-d9863b5a47fd" providerId="ADAL" clId="{6000A3C6-4857-4D8C-BADC-49FE3FDF5E09}" dt="2022-04-29T08:40:41.913" v="7053" actId="20577"/>
          <ac:spMkLst>
            <pc:docMk/>
            <pc:sldMk cId="2076755961" sldId="370"/>
            <ac:spMk id="2" creationId="{802AABF2-5F68-42C1-A045-CDBA4D3E7FA4}"/>
          </ac:spMkLst>
        </pc:spChg>
        <pc:spChg chg="mod">
          <ac:chgData name="Lars Hansen" userId="60a637d2-7bb1-4b64-ab46-d9863b5a47fd" providerId="ADAL" clId="{6000A3C6-4857-4D8C-BADC-49FE3FDF5E09}" dt="2022-04-25T03:39:28.934" v="2428" actId="255"/>
          <ac:spMkLst>
            <pc:docMk/>
            <pc:sldMk cId="2076755961" sldId="370"/>
            <ac:spMk id="3" creationId="{8903A4B1-81CA-45D6-A693-F3D797FD3B72}"/>
          </ac:spMkLst>
        </pc:spChg>
      </pc:sldChg>
      <pc:sldChg chg="addSp modSp new mod">
        <pc:chgData name="Lars Hansen" userId="60a637d2-7bb1-4b64-ab46-d9863b5a47fd" providerId="ADAL" clId="{6000A3C6-4857-4D8C-BADC-49FE3FDF5E09}" dt="2022-04-25T03:52:45.227" v="2596" actId="14100"/>
        <pc:sldMkLst>
          <pc:docMk/>
          <pc:sldMk cId="318171074" sldId="371"/>
        </pc:sldMkLst>
        <pc:spChg chg="mod">
          <ac:chgData name="Lars Hansen" userId="60a637d2-7bb1-4b64-ab46-d9863b5a47fd" providerId="ADAL" clId="{6000A3C6-4857-4D8C-BADC-49FE3FDF5E09}" dt="2022-04-25T03:40:04.154" v="2431" actId="255"/>
          <ac:spMkLst>
            <pc:docMk/>
            <pc:sldMk cId="318171074" sldId="371"/>
            <ac:spMk id="3" creationId="{A8EAA72F-77A5-414C-B37F-6385D60D957C}"/>
          </ac:spMkLst>
        </pc:spChg>
        <pc:picChg chg="add mod">
          <ac:chgData name="Lars Hansen" userId="60a637d2-7bb1-4b64-ab46-d9863b5a47fd" providerId="ADAL" clId="{6000A3C6-4857-4D8C-BADC-49FE3FDF5E09}" dt="2022-04-25T03:52:45.227" v="2596" actId="14100"/>
          <ac:picMkLst>
            <pc:docMk/>
            <pc:sldMk cId="318171074" sldId="371"/>
            <ac:picMk id="5" creationId="{C61D0CF5-20D5-445C-8C65-4AB7333C1BD5}"/>
          </ac:picMkLst>
        </pc:picChg>
      </pc:sldChg>
      <pc:sldChg chg="modSp new mod">
        <pc:chgData name="Lars Hansen" userId="60a637d2-7bb1-4b64-ab46-d9863b5a47fd" providerId="ADAL" clId="{6000A3C6-4857-4D8C-BADC-49FE3FDF5E09}" dt="2022-04-29T10:50:05.113" v="7189" actId="20577"/>
        <pc:sldMkLst>
          <pc:docMk/>
          <pc:sldMk cId="2673632871" sldId="372"/>
        </pc:sldMkLst>
        <pc:spChg chg="mod">
          <ac:chgData name="Lars Hansen" userId="60a637d2-7bb1-4b64-ab46-d9863b5a47fd" providerId="ADAL" clId="{6000A3C6-4857-4D8C-BADC-49FE3FDF5E09}" dt="2022-04-29T10:50:05.113" v="7189" actId="20577"/>
          <ac:spMkLst>
            <pc:docMk/>
            <pc:sldMk cId="2673632871" sldId="372"/>
            <ac:spMk id="2" creationId="{9244CABE-CD40-495C-9917-B52A384ADD10}"/>
          </ac:spMkLst>
        </pc:spChg>
        <pc:spChg chg="mod">
          <ac:chgData name="Lars Hansen" userId="60a637d2-7bb1-4b64-ab46-d9863b5a47fd" providerId="ADAL" clId="{6000A3C6-4857-4D8C-BADC-49FE3FDF5E09}" dt="2022-04-25T03:42:56.800" v="2533"/>
          <ac:spMkLst>
            <pc:docMk/>
            <pc:sldMk cId="2673632871" sldId="372"/>
            <ac:spMk id="3" creationId="{85BC50D2-63B2-441A-9E79-70033D216AA0}"/>
          </ac:spMkLst>
        </pc:spChg>
      </pc:sldChg>
      <pc:sldChg chg="modSp new mod">
        <pc:chgData name="Lars Hansen" userId="60a637d2-7bb1-4b64-ab46-d9863b5a47fd" providerId="ADAL" clId="{6000A3C6-4857-4D8C-BADC-49FE3FDF5E09}" dt="2022-05-01T04:10:49.620" v="7464" actId="20577"/>
        <pc:sldMkLst>
          <pc:docMk/>
          <pc:sldMk cId="1465498749" sldId="373"/>
        </pc:sldMkLst>
        <pc:spChg chg="mod">
          <ac:chgData name="Lars Hansen" userId="60a637d2-7bb1-4b64-ab46-d9863b5a47fd" providerId="ADAL" clId="{6000A3C6-4857-4D8C-BADC-49FE3FDF5E09}" dt="2022-05-01T04:10:49.620" v="7464" actId="20577"/>
          <ac:spMkLst>
            <pc:docMk/>
            <pc:sldMk cId="1465498749" sldId="373"/>
            <ac:spMk id="2" creationId="{0B474DCF-6490-4B17-A8FF-67E2EB6FAA18}"/>
          </ac:spMkLst>
        </pc:spChg>
        <pc:spChg chg="mod">
          <ac:chgData name="Lars Hansen" userId="60a637d2-7bb1-4b64-ab46-d9863b5a47fd" providerId="ADAL" clId="{6000A3C6-4857-4D8C-BADC-49FE3FDF5E09}" dt="2022-04-25T03:43:18.206" v="2535"/>
          <ac:spMkLst>
            <pc:docMk/>
            <pc:sldMk cId="1465498749" sldId="373"/>
            <ac:spMk id="3" creationId="{3A9EB73C-D862-4C5F-A05B-875BBA844066}"/>
          </ac:spMkLst>
        </pc:spChg>
      </pc:sldChg>
      <pc:sldChg chg="modSp new mod">
        <pc:chgData name="Lars Hansen" userId="60a637d2-7bb1-4b64-ab46-d9863b5a47fd" providerId="ADAL" clId="{6000A3C6-4857-4D8C-BADC-49FE3FDF5E09}" dt="2022-05-01T06:06:07.293" v="7665" actId="20577"/>
        <pc:sldMkLst>
          <pc:docMk/>
          <pc:sldMk cId="85694003" sldId="374"/>
        </pc:sldMkLst>
        <pc:spChg chg="mod">
          <ac:chgData name="Lars Hansen" userId="60a637d2-7bb1-4b64-ab46-d9863b5a47fd" providerId="ADAL" clId="{6000A3C6-4857-4D8C-BADC-49FE3FDF5E09}" dt="2022-05-01T06:06:07.293" v="7665" actId="20577"/>
          <ac:spMkLst>
            <pc:docMk/>
            <pc:sldMk cId="85694003" sldId="374"/>
            <ac:spMk id="2" creationId="{5148546D-3C9D-4EF8-95D1-DC97718EFA33}"/>
          </ac:spMkLst>
        </pc:spChg>
        <pc:spChg chg="mod">
          <ac:chgData name="Lars Hansen" userId="60a637d2-7bb1-4b64-ab46-d9863b5a47fd" providerId="ADAL" clId="{6000A3C6-4857-4D8C-BADC-49FE3FDF5E09}" dt="2022-04-25T03:43:36.596" v="2537"/>
          <ac:spMkLst>
            <pc:docMk/>
            <pc:sldMk cId="85694003" sldId="374"/>
            <ac:spMk id="3" creationId="{3743238E-1A01-4876-8E22-4A74C0B7E9BE}"/>
          </ac:spMkLst>
        </pc:spChg>
      </pc:sldChg>
      <pc:sldChg chg="addSp delSp modSp new mod">
        <pc:chgData name="Lars Hansen" userId="60a637d2-7bb1-4b64-ab46-d9863b5a47fd" providerId="ADAL" clId="{6000A3C6-4857-4D8C-BADC-49FE3FDF5E09}" dt="2022-04-28T05:13:37.529" v="6519" actId="20577"/>
        <pc:sldMkLst>
          <pc:docMk/>
          <pc:sldMk cId="2909415889" sldId="375"/>
        </pc:sldMkLst>
        <pc:spChg chg="mod">
          <ac:chgData name="Lars Hansen" userId="60a637d2-7bb1-4b64-ab46-d9863b5a47fd" providerId="ADAL" clId="{6000A3C6-4857-4D8C-BADC-49FE3FDF5E09}" dt="2022-04-28T05:13:37.529" v="6519" actId="20577"/>
          <ac:spMkLst>
            <pc:docMk/>
            <pc:sldMk cId="2909415889" sldId="375"/>
            <ac:spMk id="2" creationId="{2257B798-08C2-46BF-A67E-9557BC6FF495}"/>
          </ac:spMkLst>
        </pc:spChg>
        <pc:spChg chg="mod">
          <ac:chgData name="Lars Hansen" userId="60a637d2-7bb1-4b64-ab46-d9863b5a47fd" providerId="ADAL" clId="{6000A3C6-4857-4D8C-BADC-49FE3FDF5E09}" dt="2022-04-25T04:07:56.688" v="2623" actId="20577"/>
          <ac:spMkLst>
            <pc:docMk/>
            <pc:sldMk cId="2909415889" sldId="375"/>
            <ac:spMk id="3" creationId="{674212AF-812B-4CC5-8A04-422A6C5D3460}"/>
          </ac:spMkLst>
        </pc:spChg>
        <pc:picChg chg="add del">
          <ac:chgData name="Lars Hansen" userId="60a637d2-7bb1-4b64-ab46-d9863b5a47fd" providerId="ADAL" clId="{6000A3C6-4857-4D8C-BADC-49FE3FDF5E09}" dt="2022-04-25T04:10:09.599" v="2675" actId="478"/>
          <ac:picMkLst>
            <pc:docMk/>
            <pc:sldMk cId="2909415889" sldId="375"/>
            <ac:picMk id="5" creationId="{DCF26774-D439-4AC5-9145-D9C566053F3E}"/>
          </ac:picMkLst>
        </pc:picChg>
        <pc:picChg chg="add del">
          <ac:chgData name="Lars Hansen" userId="60a637d2-7bb1-4b64-ab46-d9863b5a47fd" providerId="ADAL" clId="{6000A3C6-4857-4D8C-BADC-49FE3FDF5E09}" dt="2022-04-25T04:10:21.045" v="2677" actId="22"/>
          <ac:picMkLst>
            <pc:docMk/>
            <pc:sldMk cId="2909415889" sldId="375"/>
            <ac:picMk id="7" creationId="{EFB4ADF4-C667-42EC-81D0-FD73B9D43A8D}"/>
          </ac:picMkLst>
        </pc:picChg>
        <pc:picChg chg="add mod modCrop">
          <ac:chgData name="Lars Hansen" userId="60a637d2-7bb1-4b64-ab46-d9863b5a47fd" providerId="ADAL" clId="{6000A3C6-4857-4D8C-BADC-49FE3FDF5E09}" dt="2022-04-25T04:18:34.493" v="2901" actId="1076"/>
          <ac:picMkLst>
            <pc:docMk/>
            <pc:sldMk cId="2909415889" sldId="375"/>
            <ac:picMk id="9" creationId="{2501BEAA-E347-4048-B449-218750075525}"/>
          </ac:picMkLst>
        </pc:picChg>
        <pc:picChg chg="add mod modCrop">
          <ac:chgData name="Lars Hansen" userId="60a637d2-7bb1-4b64-ab46-d9863b5a47fd" providerId="ADAL" clId="{6000A3C6-4857-4D8C-BADC-49FE3FDF5E09}" dt="2022-04-25T04:18:32.081" v="2900" actId="1076"/>
          <ac:picMkLst>
            <pc:docMk/>
            <pc:sldMk cId="2909415889" sldId="375"/>
            <ac:picMk id="11" creationId="{B75357E8-3998-4E75-80D6-6237B8E4416A}"/>
          </ac:picMkLst>
        </pc:picChg>
      </pc:sldChg>
      <pc:sldChg chg="addSp delSp modSp new mod">
        <pc:chgData name="Lars Hansen" userId="60a637d2-7bb1-4b64-ab46-d9863b5a47fd" providerId="ADAL" clId="{6000A3C6-4857-4D8C-BADC-49FE3FDF5E09}" dt="2022-05-02T10:56:19.745" v="8121" actId="20577"/>
        <pc:sldMkLst>
          <pc:docMk/>
          <pc:sldMk cId="531103727" sldId="376"/>
        </pc:sldMkLst>
        <pc:spChg chg="add del mod">
          <ac:chgData name="Lars Hansen" userId="60a637d2-7bb1-4b64-ab46-d9863b5a47fd" providerId="ADAL" clId="{6000A3C6-4857-4D8C-BADC-49FE3FDF5E09}" dt="2022-05-02T10:56:19.745" v="8121" actId="20577"/>
          <ac:spMkLst>
            <pc:docMk/>
            <pc:sldMk cId="531103727" sldId="376"/>
            <ac:spMk id="2" creationId="{5D1B0983-D194-4E19-8C73-8AAB240447BF}"/>
          </ac:spMkLst>
        </pc:spChg>
        <pc:spChg chg="mod">
          <ac:chgData name="Lars Hansen" userId="60a637d2-7bb1-4b64-ab46-d9863b5a47fd" providerId="ADAL" clId="{6000A3C6-4857-4D8C-BADC-49FE3FDF5E09}" dt="2022-04-25T08:41:39.407" v="3044" actId="20577"/>
          <ac:spMkLst>
            <pc:docMk/>
            <pc:sldMk cId="531103727" sldId="376"/>
            <ac:spMk id="3" creationId="{C7F68247-A4CD-4C46-A74E-F8EBD5FBF1A2}"/>
          </ac:spMkLst>
        </pc:spChg>
        <pc:spChg chg="add del mod">
          <ac:chgData name="Lars Hansen" userId="60a637d2-7bb1-4b64-ab46-d9863b5a47fd" providerId="ADAL" clId="{6000A3C6-4857-4D8C-BADC-49FE3FDF5E09}" dt="2022-04-25T08:45:31.489" v="3124" actId="21"/>
          <ac:spMkLst>
            <pc:docMk/>
            <pc:sldMk cId="531103727" sldId="376"/>
            <ac:spMk id="4" creationId="{1165A0F2-24EF-4178-912C-1C76CF8210D7}"/>
          </ac:spMkLst>
        </pc:spChg>
        <pc:spChg chg="add del mod">
          <ac:chgData name="Lars Hansen" userId="60a637d2-7bb1-4b64-ab46-d9863b5a47fd" providerId="ADAL" clId="{6000A3C6-4857-4D8C-BADC-49FE3FDF5E09}" dt="2022-04-25T08:46:00.951" v="3134"/>
          <ac:spMkLst>
            <pc:docMk/>
            <pc:sldMk cId="531103727" sldId="376"/>
            <ac:spMk id="6" creationId="{336A600B-511A-461F-8818-0A8DC68A9872}"/>
          </ac:spMkLst>
        </pc:spChg>
        <pc:spChg chg="add del mod">
          <ac:chgData name="Lars Hansen" userId="60a637d2-7bb1-4b64-ab46-d9863b5a47fd" providerId="ADAL" clId="{6000A3C6-4857-4D8C-BADC-49FE3FDF5E09}" dt="2022-04-25T08:46:21.392" v="3137" actId="478"/>
          <ac:spMkLst>
            <pc:docMk/>
            <pc:sldMk cId="531103727" sldId="376"/>
            <ac:spMk id="8" creationId="{FAE6D8A6-337F-4816-A4A8-7CF8C151D8F0}"/>
          </ac:spMkLst>
        </pc:spChg>
        <pc:picChg chg="add del mod">
          <ac:chgData name="Lars Hansen" userId="60a637d2-7bb1-4b64-ab46-d9863b5a47fd" providerId="ADAL" clId="{6000A3C6-4857-4D8C-BADC-49FE3FDF5E09}" dt="2022-04-25T08:46:00.951" v="3134"/>
          <ac:picMkLst>
            <pc:docMk/>
            <pc:sldMk cId="531103727" sldId="376"/>
            <ac:picMk id="7" creationId="{663C65BD-B92C-4E11-9E70-2C49D7A6AFB2}"/>
          </ac:picMkLst>
        </pc:picChg>
        <pc:picChg chg="add mod">
          <ac:chgData name="Lars Hansen" userId="60a637d2-7bb1-4b64-ab46-d9863b5a47fd" providerId="ADAL" clId="{6000A3C6-4857-4D8C-BADC-49FE3FDF5E09}" dt="2022-04-25T08:52:34.057" v="3158" actId="1076"/>
          <ac:picMkLst>
            <pc:docMk/>
            <pc:sldMk cId="531103727" sldId="376"/>
            <ac:picMk id="9" creationId="{1F00B26E-2661-4571-93B8-1F541E1218C0}"/>
          </ac:picMkLst>
        </pc:picChg>
        <pc:picChg chg="add mod modCrop">
          <ac:chgData name="Lars Hansen" userId="60a637d2-7bb1-4b64-ab46-d9863b5a47fd" providerId="ADAL" clId="{6000A3C6-4857-4D8C-BADC-49FE3FDF5E09}" dt="2022-04-25T08:52:28.828" v="3157" actId="14100"/>
          <ac:picMkLst>
            <pc:docMk/>
            <pc:sldMk cId="531103727" sldId="376"/>
            <ac:picMk id="10" creationId="{0F4CE9FC-E1A1-43D4-B3D8-B2E9D19E7818}"/>
          </ac:picMkLst>
        </pc:picChg>
        <pc:picChg chg="add del mod">
          <ac:chgData name="Lars Hansen" userId="60a637d2-7bb1-4b64-ab46-d9863b5a47fd" providerId="ADAL" clId="{6000A3C6-4857-4D8C-BADC-49FE3FDF5E09}" dt="2022-04-25T08:45:39.922" v="3128"/>
          <ac:picMkLst>
            <pc:docMk/>
            <pc:sldMk cId="531103727" sldId="376"/>
            <ac:picMk id="3074" creationId="{20C83D5F-FB9E-470C-8B9E-8535B468C5B4}"/>
          </ac:picMkLst>
        </pc:picChg>
      </pc:sldChg>
      <pc:sldChg chg="addSp modSp new mod">
        <pc:chgData name="Lars Hansen" userId="60a637d2-7bb1-4b64-ab46-d9863b5a47fd" providerId="ADAL" clId="{6000A3C6-4857-4D8C-BADC-49FE3FDF5E09}" dt="2022-04-25T08:40:34.507" v="3016" actId="1076"/>
        <pc:sldMkLst>
          <pc:docMk/>
          <pc:sldMk cId="2674052383" sldId="377"/>
        </pc:sldMkLst>
        <pc:spChg chg="mod">
          <ac:chgData name="Lars Hansen" userId="60a637d2-7bb1-4b64-ab46-d9863b5a47fd" providerId="ADAL" clId="{6000A3C6-4857-4D8C-BADC-49FE3FDF5E09}" dt="2022-04-25T08:38:46.643" v="3009" actId="1076"/>
          <ac:spMkLst>
            <pc:docMk/>
            <pc:sldMk cId="2674052383" sldId="377"/>
            <ac:spMk id="2" creationId="{67AD7280-1831-4A84-AE1F-36DDB3CE504C}"/>
          </ac:spMkLst>
        </pc:spChg>
        <pc:spChg chg="mod">
          <ac:chgData name="Lars Hansen" userId="60a637d2-7bb1-4b64-ab46-d9863b5a47fd" providerId="ADAL" clId="{6000A3C6-4857-4D8C-BADC-49FE3FDF5E09}" dt="2022-04-25T08:37:22.703" v="3000" actId="20577"/>
          <ac:spMkLst>
            <pc:docMk/>
            <pc:sldMk cId="2674052383" sldId="377"/>
            <ac:spMk id="3" creationId="{87916F04-2F54-400E-80A0-9652B28BFFFB}"/>
          </ac:spMkLst>
        </pc:spChg>
        <pc:picChg chg="add mod">
          <ac:chgData name="Lars Hansen" userId="60a637d2-7bb1-4b64-ab46-d9863b5a47fd" providerId="ADAL" clId="{6000A3C6-4857-4D8C-BADC-49FE3FDF5E09}" dt="2022-04-25T08:38:43.222" v="3008" actId="1076"/>
          <ac:picMkLst>
            <pc:docMk/>
            <pc:sldMk cId="2674052383" sldId="377"/>
            <ac:picMk id="2050" creationId="{15AB4D74-0692-4F6C-B434-7534337C65FA}"/>
          </ac:picMkLst>
        </pc:picChg>
        <pc:picChg chg="add mod">
          <ac:chgData name="Lars Hansen" userId="60a637d2-7bb1-4b64-ab46-d9863b5a47fd" providerId="ADAL" clId="{6000A3C6-4857-4D8C-BADC-49FE3FDF5E09}" dt="2022-04-25T08:40:32.728" v="3015" actId="1076"/>
          <ac:picMkLst>
            <pc:docMk/>
            <pc:sldMk cId="2674052383" sldId="377"/>
            <ac:picMk id="2052" creationId="{9C4EF9CE-B57A-4614-9994-2C16C0062F0B}"/>
          </ac:picMkLst>
        </pc:picChg>
        <pc:picChg chg="add mod">
          <ac:chgData name="Lars Hansen" userId="60a637d2-7bb1-4b64-ab46-d9863b5a47fd" providerId="ADAL" clId="{6000A3C6-4857-4D8C-BADC-49FE3FDF5E09}" dt="2022-04-25T08:40:34.507" v="3016" actId="1076"/>
          <ac:picMkLst>
            <pc:docMk/>
            <pc:sldMk cId="2674052383" sldId="377"/>
            <ac:picMk id="2054" creationId="{085DB6CD-CFA4-4677-A773-17A091DAB6FF}"/>
          </ac:picMkLst>
        </pc:picChg>
      </pc:sldChg>
      <pc:sldChg chg="modSp new mod">
        <pc:chgData name="Lars Hansen" userId="60a637d2-7bb1-4b64-ab46-d9863b5a47fd" providerId="ADAL" clId="{6000A3C6-4857-4D8C-BADC-49FE3FDF5E09}" dt="2022-04-26T11:28:52.145" v="5757" actId="20577"/>
        <pc:sldMkLst>
          <pc:docMk/>
          <pc:sldMk cId="2902551710" sldId="378"/>
        </pc:sldMkLst>
        <pc:spChg chg="mod">
          <ac:chgData name="Lars Hansen" userId="60a637d2-7bb1-4b64-ab46-d9863b5a47fd" providerId="ADAL" clId="{6000A3C6-4857-4D8C-BADC-49FE3FDF5E09}" dt="2022-04-26T11:28:52.145" v="5757" actId="20577"/>
          <ac:spMkLst>
            <pc:docMk/>
            <pc:sldMk cId="2902551710" sldId="378"/>
            <ac:spMk id="2" creationId="{0F825D18-2160-4858-8A38-4E1C001071AB}"/>
          </ac:spMkLst>
        </pc:spChg>
        <pc:spChg chg="mod">
          <ac:chgData name="Lars Hansen" userId="60a637d2-7bb1-4b64-ab46-d9863b5a47fd" providerId="ADAL" clId="{6000A3C6-4857-4D8C-BADC-49FE3FDF5E09}" dt="2022-04-25T09:05:38.551" v="3432" actId="20577"/>
          <ac:spMkLst>
            <pc:docMk/>
            <pc:sldMk cId="2902551710" sldId="378"/>
            <ac:spMk id="3" creationId="{F4F689B2-5B6D-4C26-8F36-3D51646A4711}"/>
          </ac:spMkLst>
        </pc:spChg>
      </pc:sldChg>
      <pc:sldChg chg="modSp new mod">
        <pc:chgData name="Lars Hansen" userId="60a637d2-7bb1-4b64-ab46-d9863b5a47fd" providerId="ADAL" clId="{6000A3C6-4857-4D8C-BADC-49FE3FDF5E09}" dt="2022-04-26T05:13:30.343" v="5438" actId="20577"/>
        <pc:sldMkLst>
          <pc:docMk/>
          <pc:sldMk cId="3433982099" sldId="379"/>
        </pc:sldMkLst>
        <pc:spChg chg="mod">
          <ac:chgData name="Lars Hansen" userId="60a637d2-7bb1-4b64-ab46-d9863b5a47fd" providerId="ADAL" clId="{6000A3C6-4857-4D8C-BADC-49FE3FDF5E09}" dt="2022-04-26T05:13:30.343" v="5438" actId="20577"/>
          <ac:spMkLst>
            <pc:docMk/>
            <pc:sldMk cId="3433982099" sldId="379"/>
            <ac:spMk id="2" creationId="{7F49BB62-BE4C-49D8-8A7F-3859533D4C16}"/>
          </ac:spMkLst>
        </pc:spChg>
        <pc:spChg chg="mod">
          <ac:chgData name="Lars Hansen" userId="60a637d2-7bb1-4b64-ab46-d9863b5a47fd" providerId="ADAL" clId="{6000A3C6-4857-4D8C-BADC-49FE3FDF5E09}" dt="2022-04-25T09:21:50.286" v="3732" actId="20577"/>
          <ac:spMkLst>
            <pc:docMk/>
            <pc:sldMk cId="3433982099" sldId="379"/>
            <ac:spMk id="3" creationId="{C0EEBB16-D4EC-4DAD-95F7-47B4EC479355}"/>
          </ac:spMkLst>
        </pc:spChg>
      </pc:sldChg>
      <pc:sldChg chg="addSp delSp modSp new mod">
        <pc:chgData name="Lars Hansen" userId="60a637d2-7bb1-4b64-ab46-d9863b5a47fd" providerId="ADAL" clId="{6000A3C6-4857-4D8C-BADC-49FE3FDF5E09}" dt="2022-04-25T09:31:03.597" v="4007" actId="1076"/>
        <pc:sldMkLst>
          <pc:docMk/>
          <pc:sldMk cId="1120850072" sldId="380"/>
        </pc:sldMkLst>
        <pc:spChg chg="mod">
          <ac:chgData name="Lars Hansen" userId="60a637d2-7bb1-4b64-ab46-d9863b5a47fd" providerId="ADAL" clId="{6000A3C6-4857-4D8C-BADC-49FE3FDF5E09}" dt="2022-04-25T09:30:57.355" v="4006" actId="20577"/>
          <ac:spMkLst>
            <pc:docMk/>
            <pc:sldMk cId="1120850072" sldId="380"/>
            <ac:spMk id="2" creationId="{C0EC3110-FA04-4283-B0BD-0F573E72E2A9}"/>
          </ac:spMkLst>
        </pc:spChg>
        <pc:spChg chg="mod">
          <ac:chgData name="Lars Hansen" userId="60a637d2-7bb1-4b64-ab46-d9863b5a47fd" providerId="ADAL" clId="{6000A3C6-4857-4D8C-BADC-49FE3FDF5E09}" dt="2022-04-25T09:28:39.157" v="3980" actId="20577"/>
          <ac:spMkLst>
            <pc:docMk/>
            <pc:sldMk cId="1120850072" sldId="380"/>
            <ac:spMk id="3" creationId="{9DD068E8-2997-45D4-9B7A-380E7D830BFF}"/>
          </ac:spMkLst>
        </pc:spChg>
        <pc:picChg chg="add del mod">
          <ac:chgData name="Lars Hansen" userId="60a637d2-7bb1-4b64-ab46-d9863b5a47fd" providerId="ADAL" clId="{6000A3C6-4857-4D8C-BADC-49FE3FDF5E09}" dt="2022-04-25T09:29:15.182" v="3984"/>
          <ac:picMkLst>
            <pc:docMk/>
            <pc:sldMk cId="1120850072" sldId="380"/>
            <ac:picMk id="4098" creationId="{7C24BD16-9553-472E-ACEE-1A97CE99C55C}"/>
          </ac:picMkLst>
        </pc:picChg>
        <pc:picChg chg="add mod">
          <ac:chgData name="Lars Hansen" userId="60a637d2-7bb1-4b64-ab46-d9863b5a47fd" providerId="ADAL" clId="{6000A3C6-4857-4D8C-BADC-49FE3FDF5E09}" dt="2022-04-25T09:30:48.845" v="3990" actId="1076"/>
          <ac:picMkLst>
            <pc:docMk/>
            <pc:sldMk cId="1120850072" sldId="380"/>
            <ac:picMk id="4100" creationId="{4EA747F7-3637-4065-86E8-26BF87F72986}"/>
          </ac:picMkLst>
        </pc:picChg>
        <pc:picChg chg="add mod">
          <ac:chgData name="Lars Hansen" userId="60a637d2-7bb1-4b64-ab46-d9863b5a47fd" providerId="ADAL" clId="{6000A3C6-4857-4D8C-BADC-49FE3FDF5E09}" dt="2022-04-25T09:31:03.597" v="4007" actId="1076"/>
          <ac:picMkLst>
            <pc:docMk/>
            <pc:sldMk cId="1120850072" sldId="380"/>
            <ac:picMk id="4102" creationId="{D5135403-566F-44EA-B67C-3E5EECE11018}"/>
          </ac:picMkLst>
        </pc:picChg>
      </pc:sldChg>
      <pc:sldChg chg="addSp delSp modSp new mod">
        <pc:chgData name="Lars Hansen" userId="60a637d2-7bb1-4b64-ab46-d9863b5a47fd" providerId="ADAL" clId="{6000A3C6-4857-4D8C-BADC-49FE3FDF5E09}" dt="2022-05-02T10:28:41.646" v="8068"/>
        <pc:sldMkLst>
          <pc:docMk/>
          <pc:sldMk cId="1973656658" sldId="381"/>
        </pc:sldMkLst>
        <pc:spChg chg="mod">
          <ac:chgData name="Lars Hansen" userId="60a637d2-7bb1-4b64-ab46-d9863b5a47fd" providerId="ADAL" clId="{6000A3C6-4857-4D8C-BADC-49FE3FDF5E09}" dt="2022-04-25T09:34:32.447" v="4022" actId="207"/>
          <ac:spMkLst>
            <pc:docMk/>
            <pc:sldMk cId="1973656658" sldId="381"/>
            <ac:spMk id="2" creationId="{C6778CC3-DD76-4DAC-AD11-9E79219AFD1D}"/>
          </ac:spMkLst>
        </pc:spChg>
        <pc:spChg chg="mod">
          <ac:chgData name="Lars Hansen" userId="60a637d2-7bb1-4b64-ab46-d9863b5a47fd" providerId="ADAL" clId="{6000A3C6-4857-4D8C-BADC-49FE3FDF5E09}" dt="2022-04-25T09:32:43.080" v="4011"/>
          <ac:spMkLst>
            <pc:docMk/>
            <pc:sldMk cId="1973656658" sldId="381"/>
            <ac:spMk id="3" creationId="{98B0547B-BC22-40DC-AB9F-374CD2D228AD}"/>
          </ac:spMkLst>
        </pc:spChg>
        <pc:spChg chg="add del">
          <ac:chgData name="Lars Hansen" userId="60a637d2-7bb1-4b64-ab46-d9863b5a47fd" providerId="ADAL" clId="{6000A3C6-4857-4D8C-BADC-49FE3FDF5E09}" dt="2022-05-02T10:27:16.797" v="8065"/>
          <ac:spMkLst>
            <pc:docMk/>
            <pc:sldMk cId="1973656658" sldId="381"/>
            <ac:spMk id="4" creationId="{C5EF0A94-5A29-8DD2-F706-1CCF34AC7FAD}"/>
          </ac:spMkLst>
        </pc:spChg>
        <pc:spChg chg="add del">
          <ac:chgData name="Lars Hansen" userId="60a637d2-7bb1-4b64-ab46-d9863b5a47fd" providerId="ADAL" clId="{6000A3C6-4857-4D8C-BADC-49FE3FDF5E09}" dt="2022-05-02T10:27:43.369" v="8067"/>
          <ac:spMkLst>
            <pc:docMk/>
            <pc:sldMk cId="1973656658" sldId="381"/>
            <ac:spMk id="5" creationId="{E231B42D-50E1-33FE-BFAA-C9B9B61392C9}"/>
          </ac:spMkLst>
        </pc:spChg>
        <pc:spChg chg="add">
          <ac:chgData name="Lars Hansen" userId="60a637d2-7bb1-4b64-ab46-d9863b5a47fd" providerId="ADAL" clId="{6000A3C6-4857-4D8C-BADC-49FE3FDF5E09}" dt="2022-05-02T10:28:41.646" v="8068"/>
          <ac:spMkLst>
            <pc:docMk/>
            <pc:sldMk cId="1973656658" sldId="381"/>
            <ac:spMk id="6" creationId="{0189DA73-4C00-828C-C478-DB0FC93B78BC}"/>
          </ac:spMkLst>
        </pc:spChg>
      </pc:sldChg>
      <pc:sldChg chg="modSp new mod">
        <pc:chgData name="Lars Hansen" userId="60a637d2-7bb1-4b64-ab46-d9863b5a47fd" providerId="ADAL" clId="{6000A3C6-4857-4D8C-BADC-49FE3FDF5E09}" dt="2022-04-30T11:24:46.608" v="6256" actId="20577"/>
        <pc:sldMkLst>
          <pc:docMk/>
          <pc:sldMk cId="3232836182" sldId="382"/>
        </pc:sldMkLst>
        <pc:spChg chg="mod">
          <ac:chgData name="Lars Hansen" userId="60a637d2-7bb1-4b64-ab46-d9863b5a47fd" providerId="ADAL" clId="{6000A3C6-4857-4D8C-BADC-49FE3FDF5E09}" dt="2022-04-30T11:24:46.608" v="6256" actId="20577"/>
          <ac:spMkLst>
            <pc:docMk/>
            <pc:sldMk cId="3232836182" sldId="382"/>
            <ac:spMk id="2" creationId="{188DC561-2040-4890-984E-2AE7713ABBDE}"/>
          </ac:spMkLst>
        </pc:spChg>
        <pc:spChg chg="mod">
          <ac:chgData name="Lars Hansen" userId="60a637d2-7bb1-4b64-ab46-d9863b5a47fd" providerId="ADAL" clId="{6000A3C6-4857-4D8C-BADC-49FE3FDF5E09}" dt="2022-04-25T09:41:30.645" v="4054" actId="20577"/>
          <ac:spMkLst>
            <pc:docMk/>
            <pc:sldMk cId="3232836182" sldId="382"/>
            <ac:spMk id="3" creationId="{47AA813F-447D-414D-810C-954E85B540FD}"/>
          </ac:spMkLst>
        </pc:spChg>
      </pc:sldChg>
      <pc:sldChg chg="modSp new mod">
        <pc:chgData name="Lars Hansen" userId="60a637d2-7bb1-4b64-ab46-d9863b5a47fd" providerId="ADAL" clId="{6000A3C6-4857-4D8C-BADC-49FE3FDF5E09}" dt="2022-05-02T10:31:46.679" v="8090" actId="207"/>
        <pc:sldMkLst>
          <pc:docMk/>
          <pc:sldMk cId="3322836359" sldId="383"/>
        </pc:sldMkLst>
        <pc:spChg chg="mod">
          <ac:chgData name="Lars Hansen" userId="60a637d2-7bb1-4b64-ab46-d9863b5a47fd" providerId="ADAL" clId="{6000A3C6-4857-4D8C-BADC-49FE3FDF5E09}" dt="2022-05-02T10:31:46.679" v="8090" actId="207"/>
          <ac:spMkLst>
            <pc:docMk/>
            <pc:sldMk cId="3322836359" sldId="383"/>
            <ac:spMk id="2" creationId="{4A7A64BC-61C1-4629-A68F-E80F9D7BC17E}"/>
          </ac:spMkLst>
        </pc:spChg>
        <pc:spChg chg="mod">
          <ac:chgData name="Lars Hansen" userId="60a637d2-7bb1-4b64-ab46-d9863b5a47fd" providerId="ADAL" clId="{6000A3C6-4857-4D8C-BADC-49FE3FDF5E09}" dt="2022-04-25T09:46:08.565" v="4292" actId="20577"/>
          <ac:spMkLst>
            <pc:docMk/>
            <pc:sldMk cId="3322836359" sldId="383"/>
            <ac:spMk id="3" creationId="{F6797C4C-4412-495B-B022-E3712E49F0DD}"/>
          </ac:spMkLst>
        </pc:spChg>
      </pc:sldChg>
      <pc:sldChg chg="modSp new mod">
        <pc:chgData name="Lars Hansen" userId="60a637d2-7bb1-4b64-ab46-d9863b5a47fd" providerId="ADAL" clId="{6000A3C6-4857-4D8C-BADC-49FE3FDF5E09}" dt="2022-04-26T12:05:49.381" v="5915" actId="20577"/>
        <pc:sldMkLst>
          <pc:docMk/>
          <pc:sldMk cId="4252673513" sldId="384"/>
        </pc:sldMkLst>
        <pc:spChg chg="mod">
          <ac:chgData name="Lars Hansen" userId="60a637d2-7bb1-4b64-ab46-d9863b5a47fd" providerId="ADAL" clId="{6000A3C6-4857-4D8C-BADC-49FE3FDF5E09}" dt="2022-04-26T12:05:49.381" v="5915" actId="20577"/>
          <ac:spMkLst>
            <pc:docMk/>
            <pc:sldMk cId="4252673513" sldId="384"/>
            <ac:spMk id="2" creationId="{711CD09D-3DFE-4CAB-AFAE-4727EAD7E237}"/>
          </ac:spMkLst>
        </pc:spChg>
        <pc:spChg chg="mod">
          <ac:chgData name="Lars Hansen" userId="60a637d2-7bb1-4b64-ab46-d9863b5a47fd" providerId="ADAL" clId="{6000A3C6-4857-4D8C-BADC-49FE3FDF5E09}" dt="2022-04-25T09:48:57.498" v="4422" actId="20577"/>
          <ac:spMkLst>
            <pc:docMk/>
            <pc:sldMk cId="4252673513" sldId="384"/>
            <ac:spMk id="3" creationId="{9F8934AF-698D-47AB-B15A-591DACACF0EC}"/>
          </ac:spMkLst>
        </pc:spChg>
      </pc:sldChg>
      <pc:sldChg chg="modSp new mod">
        <pc:chgData name="Lars Hansen" userId="60a637d2-7bb1-4b64-ab46-d9863b5a47fd" providerId="ADAL" clId="{6000A3C6-4857-4D8C-BADC-49FE3FDF5E09}" dt="2022-04-26T12:13:34.069" v="6086" actId="20577"/>
        <pc:sldMkLst>
          <pc:docMk/>
          <pc:sldMk cId="1191240852" sldId="385"/>
        </pc:sldMkLst>
        <pc:spChg chg="mod">
          <ac:chgData name="Lars Hansen" userId="60a637d2-7bb1-4b64-ab46-d9863b5a47fd" providerId="ADAL" clId="{6000A3C6-4857-4D8C-BADC-49FE3FDF5E09}" dt="2022-04-26T12:13:34.069" v="6086" actId="20577"/>
          <ac:spMkLst>
            <pc:docMk/>
            <pc:sldMk cId="1191240852" sldId="385"/>
            <ac:spMk id="2" creationId="{1367D1FF-9CA9-4F7B-B778-5383D8D33ED2}"/>
          </ac:spMkLst>
        </pc:spChg>
        <pc:spChg chg="mod">
          <ac:chgData name="Lars Hansen" userId="60a637d2-7bb1-4b64-ab46-d9863b5a47fd" providerId="ADAL" clId="{6000A3C6-4857-4D8C-BADC-49FE3FDF5E09}" dt="2022-04-25T09:53:45.865" v="4498" actId="20577"/>
          <ac:spMkLst>
            <pc:docMk/>
            <pc:sldMk cId="1191240852" sldId="385"/>
            <ac:spMk id="3" creationId="{3F1E420D-1B0A-432A-B8BE-51CA2B810E77}"/>
          </ac:spMkLst>
        </pc:spChg>
      </pc:sldChg>
      <pc:sldChg chg="modSp new mod">
        <pc:chgData name="Lars Hansen" userId="60a637d2-7bb1-4b64-ab46-d9863b5a47fd" providerId="ADAL" clId="{6000A3C6-4857-4D8C-BADC-49FE3FDF5E09}" dt="2022-04-26T12:17:08.420" v="6190" actId="20577"/>
        <pc:sldMkLst>
          <pc:docMk/>
          <pc:sldMk cId="1381005947" sldId="386"/>
        </pc:sldMkLst>
        <pc:spChg chg="mod">
          <ac:chgData name="Lars Hansen" userId="60a637d2-7bb1-4b64-ab46-d9863b5a47fd" providerId="ADAL" clId="{6000A3C6-4857-4D8C-BADC-49FE3FDF5E09}" dt="2022-04-26T12:17:08.420" v="6190" actId="20577"/>
          <ac:spMkLst>
            <pc:docMk/>
            <pc:sldMk cId="1381005947" sldId="386"/>
            <ac:spMk id="2" creationId="{78CF118E-5C48-4DD6-BA13-3776B3A60F24}"/>
          </ac:spMkLst>
        </pc:spChg>
        <pc:spChg chg="mod">
          <ac:chgData name="Lars Hansen" userId="60a637d2-7bb1-4b64-ab46-d9863b5a47fd" providerId="ADAL" clId="{6000A3C6-4857-4D8C-BADC-49FE3FDF5E09}" dt="2022-04-25T10:06:58.722" v="4955" actId="20577"/>
          <ac:spMkLst>
            <pc:docMk/>
            <pc:sldMk cId="1381005947" sldId="386"/>
            <ac:spMk id="3" creationId="{AB9AEE91-66AB-404C-9585-C27E8F39A074}"/>
          </ac:spMkLst>
        </pc:spChg>
      </pc:sldChg>
      <pc:sldChg chg="modSp new mod">
        <pc:chgData name="Lars Hansen" userId="60a637d2-7bb1-4b64-ab46-d9863b5a47fd" providerId="ADAL" clId="{6000A3C6-4857-4D8C-BADC-49FE3FDF5E09}" dt="2022-05-02T08:26:22.495" v="7697" actId="2711"/>
        <pc:sldMkLst>
          <pc:docMk/>
          <pc:sldMk cId="711188815" sldId="387"/>
        </pc:sldMkLst>
        <pc:spChg chg="mod">
          <ac:chgData name="Lars Hansen" userId="60a637d2-7bb1-4b64-ab46-d9863b5a47fd" providerId="ADAL" clId="{6000A3C6-4857-4D8C-BADC-49FE3FDF5E09}" dt="2022-05-02T08:26:22.495" v="7697" actId="2711"/>
          <ac:spMkLst>
            <pc:docMk/>
            <pc:sldMk cId="711188815" sldId="387"/>
            <ac:spMk id="2" creationId="{8583D847-A25C-4FC8-8E48-332C5DE789C2}"/>
          </ac:spMkLst>
        </pc:spChg>
        <pc:spChg chg="mod">
          <ac:chgData name="Lars Hansen" userId="60a637d2-7bb1-4b64-ab46-d9863b5a47fd" providerId="ADAL" clId="{6000A3C6-4857-4D8C-BADC-49FE3FDF5E09}" dt="2022-04-28T12:28:31.508" v="6539" actId="20577"/>
          <ac:spMkLst>
            <pc:docMk/>
            <pc:sldMk cId="711188815" sldId="387"/>
            <ac:spMk id="3" creationId="{2E9E83DF-0123-4676-B11E-4961F45CE7C1}"/>
          </ac:spMkLst>
        </pc:spChg>
      </pc:sldChg>
      <pc:sldChg chg="modSp new mod">
        <pc:chgData name="Lars Hansen" userId="60a637d2-7bb1-4b64-ab46-d9863b5a47fd" providerId="ADAL" clId="{6000A3C6-4857-4D8C-BADC-49FE3FDF5E09}" dt="2022-05-02T11:16:38.495" v="8385" actId="20577"/>
        <pc:sldMkLst>
          <pc:docMk/>
          <pc:sldMk cId="2685995691" sldId="388"/>
        </pc:sldMkLst>
        <pc:spChg chg="mod">
          <ac:chgData name="Lars Hansen" userId="60a637d2-7bb1-4b64-ab46-d9863b5a47fd" providerId="ADAL" clId="{6000A3C6-4857-4D8C-BADC-49FE3FDF5E09}" dt="2022-05-02T11:16:38.495" v="8385" actId="20577"/>
          <ac:spMkLst>
            <pc:docMk/>
            <pc:sldMk cId="2685995691" sldId="388"/>
            <ac:spMk id="2" creationId="{D5687C7F-44AB-4D50-11F0-1096DA759FE2}"/>
          </ac:spMkLst>
        </pc:spChg>
        <pc:spChg chg="mod">
          <ac:chgData name="Lars Hansen" userId="60a637d2-7bb1-4b64-ab46-d9863b5a47fd" providerId="ADAL" clId="{6000A3C6-4857-4D8C-BADC-49FE3FDF5E09}" dt="2022-04-29T05:16:21.441" v="6617" actId="20577"/>
          <ac:spMkLst>
            <pc:docMk/>
            <pc:sldMk cId="2685995691" sldId="388"/>
            <ac:spMk id="3" creationId="{BB881B58-71D0-37FA-7D28-FBDE9C7936C5}"/>
          </ac:spMkLst>
        </pc:spChg>
      </pc:sldChg>
      <pc:sldChg chg="modSp new mod">
        <pc:chgData name="Lars Hansen" userId="60a637d2-7bb1-4b64-ab46-d9863b5a47fd" providerId="ADAL" clId="{6000A3C6-4857-4D8C-BADC-49FE3FDF5E09}" dt="2022-04-29T08:06:01.277" v="6884" actId="20577"/>
        <pc:sldMkLst>
          <pc:docMk/>
          <pc:sldMk cId="2902121130" sldId="389"/>
        </pc:sldMkLst>
        <pc:spChg chg="mod">
          <ac:chgData name="Lars Hansen" userId="60a637d2-7bb1-4b64-ab46-d9863b5a47fd" providerId="ADAL" clId="{6000A3C6-4857-4D8C-BADC-49FE3FDF5E09}" dt="2022-04-29T08:06:01.277" v="6884" actId="20577"/>
          <ac:spMkLst>
            <pc:docMk/>
            <pc:sldMk cId="2902121130" sldId="389"/>
            <ac:spMk id="2" creationId="{75EE1488-6A3D-00CD-5FBF-5D34D5476474}"/>
          </ac:spMkLst>
        </pc:spChg>
        <pc:spChg chg="mod">
          <ac:chgData name="Lars Hansen" userId="60a637d2-7bb1-4b64-ab46-d9863b5a47fd" providerId="ADAL" clId="{6000A3C6-4857-4D8C-BADC-49FE3FDF5E09}" dt="2022-04-29T08:04:01.986" v="6841" actId="20577"/>
          <ac:spMkLst>
            <pc:docMk/>
            <pc:sldMk cId="2902121130" sldId="389"/>
            <ac:spMk id="3" creationId="{32A7EDC6-8972-B371-663D-64518151F2AF}"/>
          </ac:spMkLst>
        </pc:spChg>
      </pc:sldChg>
      <pc:sldChg chg="modSp new mod">
        <pc:chgData name="Lars Hansen" userId="60a637d2-7bb1-4b64-ab46-d9863b5a47fd" providerId="ADAL" clId="{6000A3C6-4857-4D8C-BADC-49FE3FDF5E09}" dt="2022-04-29T09:00:35.868" v="7098" actId="20577"/>
        <pc:sldMkLst>
          <pc:docMk/>
          <pc:sldMk cId="1952217101" sldId="390"/>
        </pc:sldMkLst>
        <pc:spChg chg="mod">
          <ac:chgData name="Lars Hansen" userId="60a637d2-7bb1-4b64-ab46-d9863b5a47fd" providerId="ADAL" clId="{6000A3C6-4857-4D8C-BADC-49FE3FDF5E09}" dt="2022-04-29T09:00:35.868" v="7098" actId="20577"/>
          <ac:spMkLst>
            <pc:docMk/>
            <pc:sldMk cId="1952217101" sldId="390"/>
            <ac:spMk id="2" creationId="{50CD7ED5-A895-6577-EFC2-2B43A787DCC3}"/>
          </ac:spMkLst>
        </pc:spChg>
      </pc:sldChg>
      <pc:sldChg chg="modSp new mod">
        <pc:chgData name="Lars Hansen" userId="60a637d2-7bb1-4b64-ab46-d9863b5a47fd" providerId="ADAL" clId="{6000A3C6-4857-4D8C-BADC-49FE3FDF5E09}" dt="2022-04-29T08:59:59.792" v="7096" actId="20577"/>
        <pc:sldMkLst>
          <pc:docMk/>
          <pc:sldMk cId="2568434122" sldId="391"/>
        </pc:sldMkLst>
        <pc:spChg chg="mod">
          <ac:chgData name="Lars Hansen" userId="60a637d2-7bb1-4b64-ab46-d9863b5a47fd" providerId="ADAL" clId="{6000A3C6-4857-4D8C-BADC-49FE3FDF5E09}" dt="2022-04-29T08:59:59.792" v="7096" actId="20577"/>
          <ac:spMkLst>
            <pc:docMk/>
            <pc:sldMk cId="2568434122" sldId="391"/>
            <ac:spMk id="2" creationId="{BBAF7AC3-D13F-538C-4184-F380B9A9F40F}"/>
          </ac:spMkLst>
        </pc:spChg>
      </pc:sldChg>
      <pc:sldChg chg="modSp add mod ord">
        <pc:chgData name="Lars Hansen" userId="60a637d2-7bb1-4b64-ab46-d9863b5a47fd" providerId="ADAL" clId="{6000A3C6-4857-4D8C-BADC-49FE3FDF5E09}" dt="2022-04-29T09:00:31.811" v="7097" actId="20577"/>
        <pc:sldMkLst>
          <pc:docMk/>
          <pc:sldMk cId="2670472588" sldId="392"/>
        </pc:sldMkLst>
        <pc:spChg chg="mod">
          <ac:chgData name="Lars Hansen" userId="60a637d2-7bb1-4b64-ab46-d9863b5a47fd" providerId="ADAL" clId="{6000A3C6-4857-4D8C-BADC-49FE3FDF5E09}" dt="2022-04-29T09:00:31.811" v="7097" actId="20577"/>
          <ac:spMkLst>
            <pc:docMk/>
            <pc:sldMk cId="2670472588" sldId="392"/>
            <ac:spMk id="2" creationId="{50CD7ED5-A895-6577-EFC2-2B43A787DCC3}"/>
          </ac:spMkLst>
        </pc:spChg>
      </pc:sldChg>
      <pc:sldChg chg="addSp modSp new mod">
        <pc:chgData name="Lars Hansen" userId="60a637d2-7bb1-4b64-ab46-d9863b5a47fd" providerId="ADAL" clId="{6000A3C6-4857-4D8C-BADC-49FE3FDF5E09}" dt="2022-05-02T10:29:23.492" v="8072" actId="1076"/>
        <pc:sldMkLst>
          <pc:docMk/>
          <pc:sldMk cId="3801263548" sldId="393"/>
        </pc:sldMkLst>
        <pc:picChg chg="add mod">
          <ac:chgData name="Lars Hansen" userId="60a637d2-7bb1-4b64-ab46-d9863b5a47fd" providerId="ADAL" clId="{6000A3C6-4857-4D8C-BADC-49FE3FDF5E09}" dt="2022-05-02T10:29:23.492" v="8072" actId="1076"/>
          <ac:picMkLst>
            <pc:docMk/>
            <pc:sldMk cId="3801263548" sldId="393"/>
            <ac:picMk id="5" creationId="{7613C4F6-9ADB-8DC6-8AC8-630172C3082B}"/>
          </ac:picMkLst>
        </pc:picChg>
      </pc:sldChg>
      <pc:sldChg chg="modSp new mod">
        <pc:chgData name="Lars Hansen" userId="60a637d2-7bb1-4b64-ab46-d9863b5a47fd" providerId="ADAL" clId="{6000A3C6-4857-4D8C-BADC-49FE3FDF5E09}" dt="2022-05-02T12:04:12.397" v="8648" actId="20577"/>
        <pc:sldMkLst>
          <pc:docMk/>
          <pc:sldMk cId="2219656955" sldId="394"/>
        </pc:sldMkLst>
        <pc:spChg chg="mod">
          <ac:chgData name="Lars Hansen" userId="60a637d2-7bb1-4b64-ab46-d9863b5a47fd" providerId="ADAL" clId="{6000A3C6-4857-4D8C-BADC-49FE3FDF5E09}" dt="2022-05-02T12:04:12.397" v="8648" actId="20577"/>
          <ac:spMkLst>
            <pc:docMk/>
            <pc:sldMk cId="2219656955" sldId="394"/>
            <ac:spMk id="2" creationId="{04F8FB3C-35A3-D49C-5E71-6578DBE36414}"/>
          </ac:spMkLst>
        </pc:spChg>
        <pc:spChg chg="mod">
          <ac:chgData name="Lars Hansen" userId="60a637d2-7bb1-4b64-ab46-d9863b5a47fd" providerId="ADAL" clId="{6000A3C6-4857-4D8C-BADC-49FE3FDF5E09}" dt="2022-05-02T11:50:12.109" v="8496" actId="20577"/>
          <ac:spMkLst>
            <pc:docMk/>
            <pc:sldMk cId="2219656955" sldId="394"/>
            <ac:spMk id="3" creationId="{6444E28B-56A8-DA3F-99DB-B419EB2AB861}"/>
          </ac:spMkLst>
        </pc:spChg>
      </pc:sldChg>
      <pc:sldChg chg="modSp new mod">
        <pc:chgData name="Lars Hansen" userId="60a637d2-7bb1-4b64-ab46-d9863b5a47fd" providerId="ADAL" clId="{6000A3C6-4857-4D8C-BADC-49FE3FDF5E09}" dt="2022-05-03T16:15:36.679" v="8669" actId="20577"/>
        <pc:sldMkLst>
          <pc:docMk/>
          <pc:sldMk cId="736629189" sldId="395"/>
        </pc:sldMkLst>
        <pc:spChg chg="mod">
          <ac:chgData name="Lars Hansen" userId="60a637d2-7bb1-4b64-ab46-d9863b5a47fd" providerId="ADAL" clId="{6000A3C6-4857-4D8C-BADC-49FE3FDF5E09}" dt="2022-05-03T16:15:36.679" v="8669" actId="20577"/>
          <ac:spMkLst>
            <pc:docMk/>
            <pc:sldMk cId="736629189" sldId="395"/>
            <ac:spMk id="3" creationId="{9E40CD6D-7471-F0CE-2C99-60FDDDC007E4}"/>
          </ac:spMkLst>
        </pc:spChg>
      </pc:sldChg>
      <pc:sldChg chg="modSp new mod">
        <pc:chgData name="Lars Hansen" userId="60a637d2-7bb1-4b64-ab46-d9863b5a47fd" providerId="ADAL" clId="{6000A3C6-4857-4D8C-BADC-49FE3FDF5E09}" dt="2022-05-03T16:15:53.702" v="8688" actId="20577"/>
        <pc:sldMkLst>
          <pc:docMk/>
          <pc:sldMk cId="175423838" sldId="396"/>
        </pc:sldMkLst>
        <pc:spChg chg="mod">
          <ac:chgData name="Lars Hansen" userId="60a637d2-7bb1-4b64-ab46-d9863b5a47fd" providerId="ADAL" clId="{6000A3C6-4857-4D8C-BADC-49FE3FDF5E09}" dt="2022-05-03T16:15:53.702" v="8688" actId="20577"/>
          <ac:spMkLst>
            <pc:docMk/>
            <pc:sldMk cId="175423838" sldId="396"/>
            <ac:spMk id="3" creationId="{FC8CFF41-E567-4DFA-3E3D-2AE48EF04E88}"/>
          </ac:spMkLst>
        </pc:spChg>
      </pc:sldChg>
      <pc:sldChg chg="modSp new mod">
        <pc:chgData name="Lars Hansen" userId="60a637d2-7bb1-4b64-ab46-d9863b5a47fd" providerId="ADAL" clId="{6000A3C6-4857-4D8C-BADC-49FE3FDF5E09}" dt="2022-05-03T17:25:40.002" v="8938" actId="20577"/>
        <pc:sldMkLst>
          <pc:docMk/>
          <pc:sldMk cId="2709608779" sldId="397"/>
        </pc:sldMkLst>
        <pc:spChg chg="mod">
          <ac:chgData name="Lars Hansen" userId="60a637d2-7bb1-4b64-ab46-d9863b5a47fd" providerId="ADAL" clId="{6000A3C6-4857-4D8C-BADC-49FE3FDF5E09}" dt="2022-05-03T17:25:40.002" v="8938" actId="20577"/>
          <ac:spMkLst>
            <pc:docMk/>
            <pc:sldMk cId="2709608779" sldId="397"/>
            <ac:spMk id="2" creationId="{1368E116-CC6E-D9B9-BD91-B9C598005760}"/>
          </ac:spMkLst>
        </pc:spChg>
        <pc:spChg chg="mod">
          <ac:chgData name="Lars Hansen" userId="60a637d2-7bb1-4b64-ab46-d9863b5a47fd" providerId="ADAL" clId="{6000A3C6-4857-4D8C-BADC-49FE3FDF5E09}" dt="2022-05-03T17:03:17.154" v="8704" actId="20577"/>
          <ac:spMkLst>
            <pc:docMk/>
            <pc:sldMk cId="2709608779" sldId="397"/>
            <ac:spMk id="3" creationId="{5B1DBAE0-13BF-900B-3835-68B09BEAEC1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2D230-0B69-4F0C-8AD3-CC3E4A7CC89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1151E670-5791-46BC-9321-14C8DDF00A2A}" type="pres">
      <dgm:prSet presAssocID="{5822D230-0B69-4F0C-8AD3-CC3E4A7CC899}" presName="Name0" presStyleCnt="0">
        <dgm:presLayoutVars>
          <dgm:chMax val="7"/>
          <dgm:chPref val="7"/>
          <dgm:dir/>
        </dgm:presLayoutVars>
      </dgm:prSet>
      <dgm:spPr/>
    </dgm:pt>
    <dgm:pt modelId="{38E187CB-8CD2-40CD-A75F-2A1CEA33976E}" type="pres">
      <dgm:prSet presAssocID="{5822D230-0B69-4F0C-8AD3-CC3E4A7CC899}" presName="Name1" presStyleCnt="0"/>
      <dgm:spPr/>
    </dgm:pt>
    <dgm:pt modelId="{DC11661A-49FE-4A4B-B87A-6A6C296A5C33}" type="pres">
      <dgm:prSet presAssocID="{5822D230-0B69-4F0C-8AD3-CC3E4A7CC899}" presName="cycle" presStyleCnt="0"/>
      <dgm:spPr/>
    </dgm:pt>
    <dgm:pt modelId="{C6E89DAB-1FB1-48AF-BBB3-0348C35B2768}" type="pres">
      <dgm:prSet presAssocID="{5822D230-0B69-4F0C-8AD3-CC3E4A7CC899}" presName="srcNode" presStyleLbl="node1" presStyleIdx="0" presStyleCnt="0"/>
      <dgm:spPr/>
    </dgm:pt>
    <dgm:pt modelId="{06C3A7E1-1595-43C7-BBBA-DE781146AB7E}" type="pres">
      <dgm:prSet presAssocID="{5822D230-0B69-4F0C-8AD3-CC3E4A7CC899}" presName="conn" presStyleLbl="parChTrans1D2" presStyleIdx="0" presStyleCnt="1"/>
      <dgm:spPr/>
    </dgm:pt>
    <dgm:pt modelId="{AF72A709-8169-4E12-8B1B-A957468C5206}" type="pres">
      <dgm:prSet presAssocID="{5822D230-0B69-4F0C-8AD3-CC3E4A7CC899}" presName="extraNode" presStyleLbl="node1" presStyleIdx="0" presStyleCnt="0"/>
      <dgm:spPr/>
    </dgm:pt>
    <dgm:pt modelId="{5CC0C451-99A0-4511-97CD-76D25ADF803B}" type="pres">
      <dgm:prSet presAssocID="{5822D230-0B69-4F0C-8AD3-CC3E4A7CC899}" presName="dstNode" presStyleLbl="node1" presStyleIdx="0" presStyleCnt="0"/>
      <dgm:spPr/>
    </dgm:pt>
  </dgm:ptLst>
  <dgm:cxnLst>
    <dgm:cxn modelId="{9FAA9FC5-BB96-481F-9190-C64B8C263A5F}" type="presOf" srcId="{5822D230-0B69-4F0C-8AD3-CC3E4A7CC899}" destId="{1151E670-5791-46BC-9321-14C8DDF00A2A}" srcOrd="0" destOrd="0" presId="urn:microsoft.com/office/officeart/2008/layout/VerticalCurvedList"/>
    <dgm:cxn modelId="{ED9EF814-1A26-4D6B-BA77-3303234E0218}" type="presParOf" srcId="{1151E670-5791-46BC-9321-14C8DDF00A2A}" destId="{38E187CB-8CD2-40CD-A75F-2A1CEA33976E}" srcOrd="0" destOrd="0" presId="urn:microsoft.com/office/officeart/2008/layout/VerticalCurvedList"/>
    <dgm:cxn modelId="{12831F6D-6E71-4E3F-96CB-26566CE74B9A}" type="presParOf" srcId="{38E187CB-8CD2-40CD-A75F-2A1CEA33976E}" destId="{DC11661A-49FE-4A4B-B87A-6A6C296A5C33}" srcOrd="0" destOrd="0" presId="urn:microsoft.com/office/officeart/2008/layout/VerticalCurvedList"/>
    <dgm:cxn modelId="{FC5CA5AC-7FFF-4CED-B9BC-E3CA9D8F90B9}" type="presParOf" srcId="{DC11661A-49FE-4A4B-B87A-6A6C296A5C33}" destId="{C6E89DAB-1FB1-48AF-BBB3-0348C35B2768}" srcOrd="0" destOrd="0" presId="urn:microsoft.com/office/officeart/2008/layout/VerticalCurvedList"/>
    <dgm:cxn modelId="{84DB2F99-34B5-4F2F-A516-76B5BB4112C9}" type="presParOf" srcId="{DC11661A-49FE-4A4B-B87A-6A6C296A5C33}" destId="{06C3A7E1-1595-43C7-BBBA-DE781146AB7E}" srcOrd="1" destOrd="0" presId="urn:microsoft.com/office/officeart/2008/layout/VerticalCurvedList"/>
    <dgm:cxn modelId="{DD3AAFD9-AE48-4409-B565-53BA18ECFDD4}" type="presParOf" srcId="{DC11661A-49FE-4A4B-B87A-6A6C296A5C33}" destId="{AF72A709-8169-4E12-8B1B-A957468C5206}" srcOrd="2" destOrd="0" presId="urn:microsoft.com/office/officeart/2008/layout/VerticalCurvedList"/>
    <dgm:cxn modelId="{68C56534-2FEB-4629-9AA7-129836C9BE82}" type="presParOf" srcId="{DC11661A-49FE-4A4B-B87A-6A6C296A5C33}" destId="{5CC0C451-99A0-4511-97CD-76D25ADF803B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200F310-4F4E-40D8-A777-39C3C221E58A}" type="datetimeFigureOut">
              <a:rPr lang="da-DK" altLang="da-DK"/>
              <a:pPr/>
              <a:t>03-05-2022</a:t>
            </a:fld>
            <a:endParaRPr lang="da-DK" alt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B1D6FFC-1076-41D9-9DEB-6488962630DE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4084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76DF52-A6A8-43E8-BB68-FE7C74F86262}" type="datetimeFigureOut">
              <a:rPr lang="da-DK" altLang="da-DK"/>
              <a:pPr/>
              <a:t>03-05-2022</a:t>
            </a:fld>
            <a:endParaRPr lang="da-DK" alt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a-DK"/>
              <a:t>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C5517D-C2F6-42F3-A475-13EC998DE874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7144226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4358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517D-C2F6-42F3-A475-13EC998DE874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2322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4"/>
          <p:cNvSpPr/>
          <p:nvPr/>
        </p:nvSpPr>
        <p:spPr>
          <a:xfrm>
            <a:off x="-22225" y="-14288"/>
            <a:ext cx="9183688" cy="3340101"/>
          </a:xfrm>
          <a:custGeom>
            <a:avLst/>
            <a:gdLst>
              <a:gd name="connsiteX0" fmla="*/ 24581 w 9168581"/>
              <a:gd name="connsiteY0" fmla="*/ 3941097 h 3941097"/>
              <a:gd name="connsiteX1" fmla="*/ 9168581 w 9168581"/>
              <a:gd name="connsiteY1" fmla="*/ 3072581 h 3941097"/>
              <a:gd name="connsiteX2" fmla="*/ 9168581 w 9168581"/>
              <a:gd name="connsiteY2" fmla="*/ 0 h 3941097"/>
              <a:gd name="connsiteX3" fmla="*/ 0 w 9168581"/>
              <a:gd name="connsiteY3" fmla="*/ 16387 h 3941097"/>
              <a:gd name="connsiteX4" fmla="*/ 24581 w 9168581"/>
              <a:gd name="connsiteY4" fmla="*/ 3941097 h 3941097"/>
              <a:gd name="connsiteX0" fmla="*/ 553 w 9144553"/>
              <a:gd name="connsiteY0" fmla="*/ 3941097 h 3941097"/>
              <a:gd name="connsiteX1" fmla="*/ 9144553 w 9144553"/>
              <a:gd name="connsiteY1" fmla="*/ 3072581 h 3941097"/>
              <a:gd name="connsiteX2" fmla="*/ 9144553 w 9144553"/>
              <a:gd name="connsiteY2" fmla="*/ 0 h 3941097"/>
              <a:gd name="connsiteX3" fmla="*/ 225497 w 9144553"/>
              <a:gd name="connsiteY3" fmla="*/ 690931 h 3941097"/>
              <a:gd name="connsiteX4" fmla="*/ 553 w 9144553"/>
              <a:gd name="connsiteY4" fmla="*/ 3941097 h 3941097"/>
              <a:gd name="connsiteX0" fmla="*/ 1457 w 9145457"/>
              <a:gd name="connsiteY0" fmla="*/ 3941097 h 3941097"/>
              <a:gd name="connsiteX1" fmla="*/ 9145457 w 9145457"/>
              <a:gd name="connsiteY1" fmla="*/ 3072581 h 3941097"/>
              <a:gd name="connsiteX2" fmla="*/ 9145457 w 9145457"/>
              <a:gd name="connsiteY2" fmla="*/ 0 h 3941097"/>
              <a:gd name="connsiteX3" fmla="*/ 69292 w 9145457"/>
              <a:gd name="connsiteY3" fmla="*/ 681692 h 3941097"/>
              <a:gd name="connsiteX4" fmla="*/ 1457 w 9145457"/>
              <a:gd name="connsiteY4" fmla="*/ 3941097 h 3941097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8942141 w 9145457"/>
              <a:gd name="connsiteY2" fmla="*/ 27930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1457 w 9145457"/>
              <a:gd name="connsiteY0" fmla="*/ 3259405 h 3259405"/>
              <a:gd name="connsiteX1" fmla="*/ 9145457 w 9145457"/>
              <a:gd name="connsiteY1" fmla="*/ 2390889 h 3259405"/>
              <a:gd name="connsiteX2" fmla="*/ 9053040 w 9145457"/>
              <a:gd name="connsiteY2" fmla="*/ 2093 h 3259405"/>
              <a:gd name="connsiteX3" fmla="*/ 69292 w 9145457"/>
              <a:gd name="connsiteY3" fmla="*/ 0 h 3259405"/>
              <a:gd name="connsiteX4" fmla="*/ 1457 w 9145457"/>
              <a:gd name="connsiteY4" fmla="*/ 3259405 h 3259405"/>
              <a:gd name="connsiteX0" fmla="*/ 33823 w 9076165"/>
              <a:gd name="connsiteY0" fmla="*/ 3240924 h 3240924"/>
              <a:gd name="connsiteX1" fmla="*/ 9076165 w 9076165"/>
              <a:gd name="connsiteY1" fmla="*/ 2390889 h 3240924"/>
              <a:gd name="connsiteX2" fmla="*/ 8983748 w 9076165"/>
              <a:gd name="connsiteY2" fmla="*/ 2093 h 3240924"/>
              <a:gd name="connsiteX3" fmla="*/ 0 w 9076165"/>
              <a:gd name="connsiteY3" fmla="*/ 0 h 3240924"/>
              <a:gd name="connsiteX4" fmla="*/ 33823 w 9076165"/>
              <a:gd name="connsiteY4" fmla="*/ 3240924 h 3240924"/>
              <a:gd name="connsiteX0" fmla="*/ 4505 w 9083814"/>
              <a:gd name="connsiteY0" fmla="*/ 3250165 h 3250165"/>
              <a:gd name="connsiteX1" fmla="*/ 9083814 w 9083814"/>
              <a:gd name="connsiteY1" fmla="*/ 2390889 h 3250165"/>
              <a:gd name="connsiteX2" fmla="*/ 8991397 w 9083814"/>
              <a:gd name="connsiteY2" fmla="*/ 2093 h 3250165"/>
              <a:gd name="connsiteX3" fmla="*/ 7649 w 9083814"/>
              <a:gd name="connsiteY3" fmla="*/ 0 h 3250165"/>
              <a:gd name="connsiteX4" fmla="*/ 4505 w 9083814"/>
              <a:gd name="connsiteY4" fmla="*/ 3250165 h 3250165"/>
              <a:gd name="connsiteX0" fmla="*/ 4505 w 8991397"/>
              <a:gd name="connsiteY0" fmla="*/ 3250165 h 3250165"/>
              <a:gd name="connsiteX1" fmla="*/ 8954431 w 8991397"/>
              <a:gd name="connsiteY1" fmla="*/ 2381649 h 3250165"/>
              <a:gd name="connsiteX2" fmla="*/ 8991397 w 8991397"/>
              <a:gd name="connsiteY2" fmla="*/ 2093 h 3250165"/>
              <a:gd name="connsiteX3" fmla="*/ 7649 w 8991397"/>
              <a:gd name="connsiteY3" fmla="*/ 0 h 3250165"/>
              <a:gd name="connsiteX4" fmla="*/ 4505 w 8991397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54430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  <a:gd name="connsiteX0" fmla="*/ 4505 w 8954431"/>
              <a:gd name="connsiteY0" fmla="*/ 3250165 h 3250165"/>
              <a:gd name="connsiteX1" fmla="*/ 8954431 w 8954431"/>
              <a:gd name="connsiteY1" fmla="*/ 2381649 h 3250165"/>
              <a:gd name="connsiteX2" fmla="*/ 8945188 w 8954431"/>
              <a:gd name="connsiteY2" fmla="*/ 29815 h 3250165"/>
              <a:gd name="connsiteX3" fmla="*/ 7649 w 8954431"/>
              <a:gd name="connsiteY3" fmla="*/ 0 h 3250165"/>
              <a:gd name="connsiteX4" fmla="*/ 4505 w 8954431"/>
              <a:gd name="connsiteY4" fmla="*/ 3250165 h 3250165"/>
              <a:gd name="connsiteX0" fmla="*/ 4505 w 8954431"/>
              <a:gd name="connsiteY0" fmla="*/ 3257311 h 3257311"/>
              <a:gd name="connsiteX1" fmla="*/ 8954431 w 8954431"/>
              <a:gd name="connsiteY1" fmla="*/ 2388795 h 3257311"/>
              <a:gd name="connsiteX2" fmla="*/ 8945187 w 8954431"/>
              <a:gd name="connsiteY2" fmla="*/ 0 h 3257311"/>
              <a:gd name="connsiteX3" fmla="*/ 7649 w 8954431"/>
              <a:gd name="connsiteY3" fmla="*/ 7146 h 3257311"/>
              <a:gd name="connsiteX4" fmla="*/ 4505 w 8954431"/>
              <a:gd name="connsiteY4" fmla="*/ 3257311 h 325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4431" h="3257311">
                <a:moveTo>
                  <a:pt x="4505" y="3257311"/>
                </a:moveTo>
                <a:lnTo>
                  <a:pt x="8954431" y="2388795"/>
                </a:lnTo>
                <a:cubicBezTo>
                  <a:pt x="8954431" y="1592530"/>
                  <a:pt x="8945187" y="796265"/>
                  <a:pt x="8945187" y="0"/>
                </a:cubicBezTo>
                <a:lnTo>
                  <a:pt x="7649" y="7146"/>
                </a:lnTo>
                <a:cubicBezTo>
                  <a:pt x="13111" y="1315383"/>
                  <a:pt x="-9151" y="1949074"/>
                  <a:pt x="4505" y="3257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noFill/>
            </a:endParaRPr>
          </a:p>
        </p:txBody>
      </p:sp>
      <p:pic>
        <p:nvPicPr>
          <p:cNvPr id="4" name="Picture 6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ag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58988"/>
            <a:ext cx="334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49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8368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 uden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63390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3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66894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01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4647518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32041" y="1114743"/>
            <a:ext cx="3590571" cy="3556098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/>
              <a:t>Klik på ikonet for at tilføje et billede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43063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005576"/>
            <a:ext cx="8535950" cy="636072"/>
          </a:xfrm>
          <a:prstGeom prst="rect">
            <a:avLst/>
          </a:prstGeom>
          <a:solidFill>
            <a:schemeClr val="bg1"/>
          </a:solidFill>
        </p:spPr>
        <p:txBody>
          <a:bodyPr wrap="square" lIns="127000" tIns="127000" rIns="127000" bIns="254000" anchor="t" anchorCtr="0">
            <a:spAutoFit/>
          </a:bodyPr>
          <a:lstStyle>
            <a:lvl1pPr marL="0" indent="0">
              <a:lnSpc>
                <a:spcPct val="120000"/>
              </a:lnSpc>
              <a:buClr>
                <a:srgbClr val="C62247"/>
              </a:buClr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Clr>
                <a:srgbClr val="C62247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288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2949792"/>
            <a:ext cx="8532000" cy="10261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127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sz="2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3975906"/>
            <a:ext cx="8531780" cy="918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27000" tIns="127000" rIns="127000" bIns="254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94984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bg billede, tekst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6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5428" y="3489852"/>
            <a:ext cx="4027416" cy="88116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44000" rIns="252000" bIns="180000">
            <a:sp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73977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pstilling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320361"/>
          </a:xfrm>
          <a:prstGeom prst="rect">
            <a:avLst/>
          </a:prstGeom>
          <a:noFill/>
        </p:spPr>
        <p:txBody>
          <a:bodyPr wrap="square" lIns="127000" tIns="127000" rIns="127000" bIns="254000">
            <a:spAutoFit/>
          </a:bodyPr>
          <a:lstStyle>
            <a:lvl1pPr marL="342900" indent="-342900">
              <a:buClr>
                <a:srgbClr val="C62247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Clr>
                <a:srgbClr val="C62247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>
              <a:buClr>
                <a:srgbClr val="C6224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>
              <a:buClr>
                <a:srgbClr val="C62247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>
              <a:buClr>
                <a:srgbClr val="C62247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noFill/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13042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" y="0"/>
            <a:ext cx="7762894" cy="4902268"/>
          </a:xfrm>
          <a:prstGeom prst="rect">
            <a:avLst/>
          </a:prstGeom>
        </p:spPr>
      </p:pic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da-DK" b="1" dirty="0"/>
              <a:t>Elektronik- og softwareudvikling i praksis 1 </a:t>
            </a:r>
          </a:p>
        </p:txBody>
      </p:sp>
    </p:spTree>
    <p:extLst>
      <p:ext uri="{BB962C8B-B14F-4D97-AF65-F5344CB8AC3E}">
        <p14:creationId xmlns:p14="http://schemas.microsoft.com/office/powerpoint/2010/main" val="205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lkomst med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eativitet-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I_DK_under_33pro_08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8000" y="3563103"/>
            <a:ext cx="8532000" cy="91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8000" y="2160000"/>
            <a:ext cx="8531780" cy="1323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88000" tIns="180000" rIns="252000" bIns="180000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2175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 err="1"/>
              <a:t>Raspberry</a:t>
            </a:r>
            <a:r>
              <a:rPr lang="da-DK" dirty="0"/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7425"/>
            <a:ext cx="6179436" cy="3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144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Installering af Rasparien på SD kort</a:t>
            </a:r>
          </a:p>
        </p:txBody>
      </p:sp>
    </p:spTree>
    <p:extLst>
      <p:ext uri="{BB962C8B-B14F-4D97-AF65-F5344CB8AC3E}">
        <p14:creationId xmlns:p14="http://schemas.microsoft.com/office/powerpoint/2010/main" val="32344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52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6477000" y="203200"/>
            <a:ext cx="2343150" cy="9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4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5852" y="204081"/>
            <a:ext cx="7048500" cy="918102"/>
          </a:xfrm>
          <a:prstGeom prst="rect">
            <a:avLst/>
          </a:prstGeom>
          <a:solidFill>
            <a:schemeClr val="bg1"/>
          </a:solidFill>
        </p:spPr>
        <p:txBody>
          <a:bodyPr lIns="127000" tIns="127000" rIns="127000" bIns="127000">
            <a:noAutofit/>
          </a:bodyPr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a-DK" dirty="0"/>
              <a:t>Måle Projekt – temperatur °C</a:t>
            </a:r>
          </a:p>
        </p:txBody>
      </p:sp>
    </p:spTree>
    <p:extLst>
      <p:ext uri="{BB962C8B-B14F-4D97-AF65-F5344CB8AC3E}">
        <p14:creationId xmlns:p14="http://schemas.microsoft.com/office/powerpoint/2010/main" val="327723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800"/>
          </a:p>
        </p:txBody>
      </p:sp>
      <p:pic>
        <p:nvPicPr>
          <p:cNvPr id="3" name="Picture 4" descr="TI_DK_under_33pro_08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led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9023"/>
            <a:ext cx="6872486" cy="40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kreativitet-blu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TI_DK_under_33pro_0812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68288"/>
            <a:ext cx="1263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99" r:id="rId4"/>
    <p:sldLayoutId id="2147483889" r:id="rId5"/>
    <p:sldLayoutId id="2147483897" r:id="rId6"/>
    <p:sldLayoutId id="2147483895" r:id="rId7"/>
    <p:sldLayoutId id="2147483896" r:id="rId8"/>
    <p:sldLayoutId id="2147483894" r:id="rId9"/>
    <p:sldLayoutId id="2147483898" r:id="rId10"/>
    <p:sldLayoutId id="2147483887" r:id="rId11"/>
    <p:sldLayoutId id="2147483888" r:id="rId12"/>
    <p:sldLayoutId id="2147483882" r:id="rId13"/>
    <p:sldLayoutId id="2147483890" r:id="rId14"/>
    <p:sldLayoutId id="2147483891" r:id="rId15"/>
    <p:sldLayoutId id="2147483883" r:id="rId16"/>
    <p:sldLayoutId id="2147483892" r:id="rId17"/>
    <p:sldLayoutId id="2147483893" r:id="rId1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D9D9D9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D9D9D9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raspberrypi.org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lgorithmwatch.org/en/google-vision-racism/" TargetMode="Externa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Anscombe%27s_quarte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itza.co/articles/scikit-learn-vs-tensorflow-vs-pytorch-vs-keras/" TargetMode="Externa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-guide.org/" TargetMode="External"/><Relationship Id="rId2" Type="http://schemas.openxmlformats.org/officeDocument/2006/relationships/hyperlink" Target="http://www.cs.put.poznan.pl/csobaniec/software/python/py-qrc.html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ocs.python.org/3/" TargetMode="External"/><Relationship Id="rId4" Type="http://schemas.openxmlformats.org/officeDocument/2006/relationships/hyperlink" Target="https://www.programiz.com/python-programming#learn-python-tutoria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7" Type="http://schemas.openxmlformats.org/officeDocument/2006/relationships/hyperlink" Target="https://docs.python.org/3/tutorial/datastructures.html#dictionaries" TargetMode="External"/><Relationship Id="rId2" Type="http://schemas.openxmlformats.org/officeDocument/2006/relationships/hyperlink" Target="https://docs.python.org/3/tutorial/introduction.html#number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cs.python.org/3/tutorial/datastructures.html#sets" TargetMode="External"/><Relationship Id="rId5" Type="http://schemas.openxmlformats.org/officeDocument/2006/relationships/hyperlink" Target="https://docs.python.org/3/tutorial/datastructures.html#tuples-and-sequences" TargetMode="External"/><Relationship Id="rId4" Type="http://schemas.openxmlformats.org/officeDocument/2006/relationships/hyperlink" Target="https://docs.python.org/3/tutorial/introduction.html#list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ab.com/" TargetMode="External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reference/lexical_analysis.html#operato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" TargetMode="Externa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datastructures.html#looping-techniques" TargetMode="Externa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#more-on-defining-functions" TargetMode="Externa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inputoutput.html#reading-and-writing-files" TargetMode="Externa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pi.com/reference/spi-library/" TargetMode="External"/><Relationship Id="rId2" Type="http://schemas.openxmlformats.org/officeDocument/2006/relationships/hyperlink" Target="http://wiringpi.com/pins/special-pin-functions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ypi.org/project/wiringpi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user_guide/10min.html" TargetMode="External"/><Relationship Id="rId2" Type="http://schemas.openxmlformats.org/officeDocument/2006/relationships/hyperlink" Target="https://cs231n.github.io/python-numpy-tutorial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numpy.org/doc/stable/user/quickstart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a.wikipedia.org/wiki/Docker_(software)" TargetMode="Externa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armindocachada/tensorflow2-opencv4-raspberrypi4/tags" TargetMode="External"/><Relationship Id="rId2" Type="http://schemas.openxmlformats.org/officeDocument/2006/relationships/hyperlink" Target="https://www.docker.com/why-docker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docker.com/resources/what-container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ab.com/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knologisk.dk/om#annualreport" TargetMode="Externa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xtranet.dst.dk/pyramide/pyramide.htm#!y=2019&amp;v=2" TargetMode="External"/><Relationship Id="rId2" Type="http://schemas.openxmlformats.org/officeDocument/2006/relationships/hyperlink" Target="https://www.dst.dk/da/Statistik/emner/borgere/befolkning/befolkningstal" TargetMode="Externa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root.org/" TargetMode="External"/><Relationship Id="rId2" Type="http://schemas.openxmlformats.org/officeDocument/2006/relationships/hyperlink" Target="https://en.wikipedia.org/wiki/Buildroo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uciml/pima-indians-diabetes-database" TargetMode="Externa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colab.com/" TargetMode="Externa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openimages/web/index.html" TargetMode="Externa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Net" TargetMode="External"/><Relationship Id="rId2" Type="http://schemas.openxmlformats.org/officeDocument/2006/relationships/hyperlink" Target="https://www.tensorflow.org/hub/tutorials/tf2_image_retraini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image-net.org/index.ph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.wikipedia.org/wiki/Raspberry_Pi" TargetMode="Externa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mailto:lxh@teknlogisk.dk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" TargetMode="External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www.kaggle.com/" TargetMode="External"/><Relationship Id="rId2" Type="http://schemas.openxmlformats.org/officeDocument/2006/relationships/hyperlink" Target="https://github.com/tillars/ai_kursu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tfhub.dev/" TargetMode="External"/><Relationship Id="rId5" Type="http://schemas.openxmlformats.org/officeDocument/2006/relationships/hyperlink" Target="https://www.tensorflow.org/resources/models-datasets" TargetMode="External"/><Relationship Id="rId4" Type="http://schemas.openxmlformats.org/officeDocument/2006/relationships/hyperlink" Target="https://www.tensorflow.org/api_docs/python/tf/keras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s://github.com/ageron/handson-ml2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cikit-learn.org/stable/" TargetMode="External"/><Relationship Id="rId5" Type="http://schemas.openxmlformats.org/officeDocument/2006/relationships/hyperlink" Target="https://numpy.org/" TargetMode="External"/><Relationship Id="rId4" Type="http://schemas.openxmlformats.org/officeDocument/2006/relationships/hyperlink" Target="https://pandas.pydata.org/" TargetMode="Externa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://cs231n.stanford.edu/" TargetMode="External"/><Relationship Id="rId3" Type="http://schemas.openxmlformats.org/officeDocument/2006/relationships/hyperlink" Target="https://kiosk-dot-codelabs-site.appspot.com/codelabs/tensorflow-for-poets/" TargetMode="External"/><Relationship Id="rId7" Type="http://schemas.openxmlformats.org/officeDocument/2006/relationships/hyperlink" Target="https://www2.imm.dtu.dk/pubdb/edoc/imm6956.pdf" TargetMode="External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ym.openai.com/" TargetMode="External"/><Relationship Id="rId5" Type="http://schemas.openxmlformats.org/officeDocument/2006/relationships/hyperlink" Target="https://openai.com/blog/emergent-tool-use/" TargetMode="External"/><Relationship Id="rId4" Type="http://schemas.openxmlformats.org/officeDocument/2006/relationships/hyperlink" Target="https://www.tensorflow.org/tutorials/images/transfer_learning_with_hub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visionblog.wordpress.com/2017/03/20/generative-adversarial-networks/" TargetMode="External"/><Relationship Id="rId2" Type="http://schemas.openxmlformats.org/officeDocument/2006/relationships/hyperlink" Target="https://cs.stanford.edu/people/karpathy/cnnembed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7814"/>
            <a:ext cx="2520280" cy="15915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b="1" dirty="0" err="1">
                <a:latin typeface="Arial" panose="020B0604020202020204" pitchFamily="34" charset="0"/>
              </a:rPr>
              <a:t>Raspberry</a:t>
            </a:r>
            <a:r>
              <a:rPr lang="da-DK" altLang="da-DK" b="1" dirty="0">
                <a:latin typeface="Arial" panose="020B0604020202020204" pitchFamily="34" charset="0"/>
              </a:rPr>
              <a:t> Pi Extension Board</a:t>
            </a:r>
          </a:p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4" y="764253"/>
            <a:ext cx="1899218" cy="1318901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15566"/>
            <a:ext cx="2771800" cy="1108720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21331"/>
            <a:ext cx="2975992" cy="2111094"/>
          </a:xfrm>
          <a:prstGeom prst="rect">
            <a:avLst/>
          </a:prstGeom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355726"/>
            <a:ext cx="3642780" cy="2429279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26" y="2145545"/>
            <a:ext cx="2251297" cy="1960360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43" y="2600881"/>
            <a:ext cx="1353312" cy="999744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76" y="3369081"/>
            <a:ext cx="2067694" cy="206769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36" y="3962285"/>
            <a:ext cx="881286" cy="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4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Beagleboard.org, Computerkort med ARM Cortex A8, </a:t>
            </a:r>
            <a:r>
              <a:rPr lang="da-DK" b="1" dirty="0" err="1"/>
              <a:t>BeagleBone</a:t>
            </a:r>
            <a:r>
              <a:rPr lang="da-DK" b="1" dirty="0"/>
              <a:t> Black trådløs </a:t>
            </a:r>
          </a:p>
          <a:p>
            <a:r>
              <a:rPr lang="da-DK" sz="900" b="1" dirty="0"/>
              <a:t>OSD3358-processor </a:t>
            </a:r>
            <a:r>
              <a:rPr lang="da-DK" sz="900" b="1" dirty="0" err="1"/>
              <a:t>SiP</a:t>
            </a:r>
            <a:r>
              <a:rPr lang="da-DK" sz="900" b="1" dirty="0"/>
              <a:t> (System-in-Package)</a:t>
            </a:r>
          </a:p>
          <a:p>
            <a:r>
              <a:rPr lang="da-DK" sz="900" dirty="0"/>
              <a:t>• 1 GHz AM3358BZCZ100 </a:t>
            </a:r>
            <a:r>
              <a:rPr lang="da-DK" sz="900" dirty="0" err="1"/>
              <a:t>Sitara</a:t>
            </a:r>
            <a:r>
              <a:rPr lang="da-DK" sz="900" dirty="0"/>
              <a:t> ARM Cortex-A8 MPU med NEON SIMD-matematikenhed, SGX-grafiksystem, 2 x PRU</a:t>
            </a:r>
            <a:br>
              <a:rPr lang="da-DK" sz="900" dirty="0"/>
            </a:br>
            <a:r>
              <a:rPr lang="da-DK" sz="900" dirty="0"/>
              <a:t>• 512 MB 800 MHz DDR3 SDRAM</a:t>
            </a:r>
            <a:br>
              <a:rPr lang="da-DK" sz="900" dirty="0"/>
            </a:br>
            <a:r>
              <a:rPr lang="da-DK" sz="900" dirty="0"/>
              <a:t>• 4 GB 8-bit </a:t>
            </a:r>
            <a:r>
              <a:rPr lang="da-DK" sz="900" dirty="0" err="1"/>
              <a:t>eMMC</a:t>
            </a:r>
            <a:r>
              <a:rPr lang="da-DK" sz="900" dirty="0"/>
              <a:t> flash-hukommelse </a:t>
            </a:r>
            <a:r>
              <a:rPr lang="da-DK" sz="900" dirty="0" err="1"/>
              <a:t>forudinstalleret</a:t>
            </a:r>
            <a:r>
              <a:rPr lang="da-DK" sz="900" dirty="0"/>
              <a:t> med </a:t>
            </a:r>
            <a:r>
              <a:rPr lang="da-DK" sz="900" dirty="0" err="1"/>
              <a:t>Debian</a:t>
            </a:r>
            <a:r>
              <a:rPr lang="da-DK" sz="900" dirty="0"/>
              <a:t> Linux OS</a:t>
            </a:r>
            <a:br>
              <a:rPr lang="da-DK" sz="900" dirty="0"/>
            </a:br>
            <a:r>
              <a:rPr lang="da-DK" sz="900" dirty="0"/>
              <a:t>• Indbygget TPS65217C PMIC-strømstyring</a:t>
            </a:r>
            <a:br>
              <a:rPr lang="da-DK" sz="900" dirty="0"/>
            </a:br>
            <a:endParaRPr lang="da-DK" sz="900" dirty="0"/>
          </a:p>
          <a:p>
            <a:r>
              <a:rPr lang="da-DK" sz="900" b="1" dirty="0"/>
              <a:t>Kortet har</a:t>
            </a:r>
          </a:p>
          <a:p>
            <a:r>
              <a:rPr lang="da-DK" sz="900" dirty="0"/>
              <a:t>• OSD3358-processor system-in-</a:t>
            </a:r>
            <a:r>
              <a:rPr lang="da-DK" sz="900" dirty="0" err="1"/>
              <a:t>package</a:t>
            </a:r>
            <a:br>
              <a:rPr lang="da-DK" sz="900" dirty="0"/>
            </a:br>
            <a:r>
              <a:rPr lang="da-DK" sz="900" dirty="0"/>
              <a:t>• Integreret </a:t>
            </a:r>
            <a:r>
              <a:rPr lang="da-DK" sz="900" dirty="0" err="1"/>
              <a:t>WiLink</a:t>
            </a:r>
            <a:r>
              <a:rPr lang="da-DK" sz="900" dirty="0"/>
              <a:t> 1835 trådløs med IEEE 802.11b/g/n </a:t>
            </a:r>
            <a:r>
              <a:rPr lang="da-DK" sz="900" dirty="0" err="1"/>
              <a:t>WiFi</a:t>
            </a:r>
            <a:r>
              <a:rPr lang="da-DK" sz="900" dirty="0"/>
              <a:t> og Bluetooth 4.1</a:t>
            </a:r>
            <a:br>
              <a:rPr lang="da-DK" sz="900" dirty="0"/>
            </a:br>
            <a:r>
              <a:rPr lang="da-DK" sz="900" dirty="0"/>
              <a:t>• Integreret TDA19988 HDMI 1.4a-transmitter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microHDMI</a:t>
            </a:r>
            <a:r>
              <a:rPr lang="da-DK" sz="900" dirty="0"/>
              <a:t> video/audiostik</a:t>
            </a:r>
            <a:br>
              <a:rPr lang="da-DK" sz="900" dirty="0"/>
            </a:br>
            <a:r>
              <a:rPr lang="da-DK" sz="900" dirty="0"/>
              <a:t>• USB mini-B-stik til USB 2.0 HS-klient</a:t>
            </a:r>
            <a:br>
              <a:rPr lang="da-DK" sz="900" dirty="0"/>
            </a:br>
            <a:r>
              <a:rPr lang="da-DK" sz="900" dirty="0"/>
              <a:t>• USB-A stik til USB 2.0 HS-vært</a:t>
            </a:r>
            <a:br>
              <a:rPr lang="da-DK" sz="900" dirty="0"/>
            </a:br>
            <a:r>
              <a:rPr lang="da-DK" sz="900" dirty="0"/>
              <a:t>• Strøm-, Nulstil- og Start-trykknapper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LED’er</a:t>
            </a:r>
            <a:r>
              <a:rPr lang="da-DK" sz="900" dirty="0"/>
              <a:t> til effekt og </a:t>
            </a:r>
            <a:r>
              <a:rPr lang="da-DK" sz="900" dirty="0" err="1"/>
              <a:t>WiFi</a:t>
            </a:r>
            <a:r>
              <a:rPr lang="da-DK" sz="900" dirty="0"/>
              <a:t>/Bluetooth-aktivitet</a:t>
            </a:r>
            <a:br>
              <a:rPr lang="da-DK" sz="900" dirty="0"/>
            </a:br>
            <a:r>
              <a:rPr lang="da-DK" sz="900" dirty="0"/>
              <a:t>• 4 x brugerlysdioder</a:t>
            </a:r>
            <a:br>
              <a:rPr lang="da-DK" sz="900" dirty="0"/>
            </a:br>
            <a:r>
              <a:rPr lang="da-DK" sz="900" dirty="0"/>
              <a:t>• </a:t>
            </a:r>
            <a:r>
              <a:rPr lang="da-DK" sz="900" dirty="0" err="1"/>
              <a:t>microSD</a:t>
            </a:r>
            <a:r>
              <a:rPr lang="da-DK" sz="900" dirty="0"/>
              <a:t>-kortstikplads</a:t>
            </a:r>
            <a:br>
              <a:rPr lang="da-DK" sz="900" dirty="0"/>
            </a:br>
            <a:r>
              <a:rPr lang="da-DK" sz="900" dirty="0"/>
              <a:t>• 6-benet seriel </a:t>
            </a:r>
            <a:r>
              <a:rPr lang="da-DK" sz="900" dirty="0" err="1"/>
              <a:t>debuggingsstiftliste</a:t>
            </a:r>
            <a:br>
              <a:rPr lang="da-DK" sz="900" dirty="0"/>
            </a:br>
            <a:r>
              <a:rPr lang="da-DK" sz="900" dirty="0"/>
              <a:t>• 2 x 46-benet udvidelseslister, </a:t>
            </a:r>
            <a:r>
              <a:rPr lang="da-DK" sz="900" dirty="0" err="1"/>
              <a:t>BeagleBone</a:t>
            </a:r>
            <a:r>
              <a:rPr lang="da-DK" sz="900" dirty="0"/>
              <a:t> Cape-kompatibel</a:t>
            </a:r>
            <a:br>
              <a:rPr lang="da-DK" sz="900" dirty="0"/>
            </a:br>
            <a:r>
              <a:rPr lang="da-DK" sz="900" dirty="0"/>
              <a:t>• 2 x antennestik</a:t>
            </a:r>
            <a:br>
              <a:rPr lang="da-DK" sz="900" dirty="0"/>
            </a:br>
            <a:r>
              <a:rPr lang="da-DK" sz="900" dirty="0"/>
              <a:t>• Strømforsyning: +5 V DC via USB mini-B fatning, </a:t>
            </a:r>
            <a:r>
              <a:rPr lang="da-DK" sz="900" dirty="0" err="1"/>
              <a:t>udvidelsesstiftliste</a:t>
            </a:r>
            <a:r>
              <a:rPr lang="da-DK" sz="900" dirty="0"/>
              <a:t> eller cylinder-jackfatning</a:t>
            </a:r>
            <a:br>
              <a:rPr lang="da-DK" sz="900" dirty="0"/>
            </a:br>
            <a:r>
              <a:rPr lang="da-DK" sz="900" dirty="0"/>
              <a:t>• Dimensioner: 3,4 x 2,1 tommer</a:t>
            </a:r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97" y="2139702"/>
            <a:ext cx="3691912" cy="22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277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https://www.raspberrypi.org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Software skrives på et SD-CARD</a:t>
            </a: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Installation af </a:t>
            </a:r>
            <a:r>
              <a:rPr lang="da-DK" altLang="da-DK" dirty="0" err="1">
                <a:ea typeface="MS PGothic" panose="020B0600070205080204" pitchFamily="34" charset="-128"/>
              </a:rPr>
              <a:t>Raspbian</a:t>
            </a:r>
            <a:r>
              <a:rPr lang="da-DK" altLang="da-DK" dirty="0">
                <a:ea typeface="MS PGothic" panose="020B0600070205080204" pitchFamily="34" charset="-128"/>
              </a:rPr>
              <a:t> på SD kort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F08D024-378E-416A-8FE8-A1603ECF7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080117"/>
            <a:ext cx="5220072" cy="28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48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B795D38-79C9-4B65-9F4C-94AB5811B5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AA0304D-FDCD-4D40-A4A4-8FD0F624E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47CDD57-8D82-4C8A-A0E4-31B001BE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7574"/>
            <a:ext cx="6732240" cy="36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2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44551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200" dirty="0">
                <a:ea typeface="MS PGothic" panose="020B0600070205080204" pitchFamily="34" charset="-128"/>
              </a:rPr>
              <a:t>Øvelse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Tænd Raspberry 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Start program menu-tast/Programmering/</a:t>
            </a:r>
            <a:r>
              <a:rPr lang="da-DK" altLang="da-DK" sz="1200" dirty="0" err="1">
                <a:ea typeface="MS PGothic" panose="020B0600070205080204" pitchFamily="34" charset="-128"/>
              </a:rPr>
              <a:t>Geany</a:t>
            </a:r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Start program </a:t>
            </a:r>
            <a:r>
              <a:rPr lang="da-DK" altLang="da-DK" sz="1200" dirty="0" err="1">
                <a:ea typeface="MS PGothic" panose="020B0600070205080204" pitchFamily="34" charset="-128"/>
              </a:rPr>
              <a:t>LXTerminal</a:t>
            </a:r>
            <a:r>
              <a:rPr lang="da-DK" altLang="da-DK" sz="1200" dirty="0">
                <a:ea typeface="MS PGothic" panose="020B0600070205080204" pitchFamily="34" charset="-128"/>
              </a:rPr>
              <a:t> via ikon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I Terminal:</a:t>
            </a: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Skriv ”python3” og ”</a:t>
            </a:r>
            <a:r>
              <a:rPr lang="da-DK" altLang="da-DK" sz="1200" dirty="0" err="1">
                <a:ea typeface="MS PGothic" panose="020B0600070205080204" pitchFamily="34" charset="-128"/>
              </a:rPr>
              <a:t>help</a:t>
            </a:r>
            <a:r>
              <a:rPr lang="da-DK" altLang="da-DK" sz="1200" dirty="0">
                <a:ea typeface="MS PGothic" panose="020B0600070205080204" pitchFamily="34" charset="-128"/>
              </a:rPr>
              <a:t>()”</a:t>
            </a: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”CTRL D” afslutter </a:t>
            </a: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Skriv ”import </a:t>
            </a:r>
            <a:r>
              <a:rPr lang="da-DK" altLang="da-DK" sz="1200" dirty="0" err="1">
                <a:ea typeface="MS PGothic" panose="020B0600070205080204" pitchFamily="34" charset="-128"/>
              </a:rPr>
              <a:t>this</a:t>
            </a:r>
            <a:r>
              <a:rPr lang="da-DK" altLang="da-DK" sz="1200" dirty="0">
                <a:ea typeface="MS PGothic" panose="020B0600070205080204" pitchFamily="34" charset="-128"/>
              </a:rPr>
              <a:t>”</a:t>
            </a: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Prøv det samme i </a:t>
            </a:r>
            <a:r>
              <a:rPr lang="da-DK" altLang="da-DK" sz="1200" dirty="0" err="1">
                <a:ea typeface="MS PGothic" panose="020B0600070205080204" pitchFamily="34" charset="-128"/>
              </a:rPr>
              <a:t>geany</a:t>
            </a:r>
            <a:r>
              <a:rPr lang="da-DK" altLang="da-DK" sz="1200" dirty="0">
                <a:ea typeface="MS PGothic" panose="020B0600070205080204" pitchFamily="34" charset="-128"/>
              </a:rPr>
              <a:t> og tryk ”RUN”. Virker det ikke så tjek indstillingerne.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Skriv ”mc” i terminal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da-DK" sz="1200" dirty="0">
                <a:ea typeface="MS PGothic" panose="020B0600070205080204" pitchFamily="34" charset="-128"/>
              </a:rPr>
              <a:t>Skriv ”</a:t>
            </a:r>
            <a:r>
              <a:rPr lang="da-DK" altLang="da-DK" sz="1200" dirty="0" err="1">
                <a:ea typeface="MS PGothic" panose="020B0600070205080204" pitchFamily="34" charset="-128"/>
              </a:rPr>
              <a:t>sudo</a:t>
            </a:r>
            <a:r>
              <a:rPr lang="da-DK" altLang="da-DK" sz="1200" dirty="0">
                <a:ea typeface="MS PGothic" panose="020B0600070205080204" pitchFamily="34" charset="-128"/>
              </a:rPr>
              <a:t> mc” i terminal – se forskel med </a:t>
            </a:r>
            <a:r>
              <a:rPr lang="da-DK" altLang="da-DK" sz="1200" dirty="0" err="1">
                <a:ea typeface="MS PGothic" panose="020B0600070205080204" pitchFamily="34" charset="-128"/>
              </a:rPr>
              <a:t>sudo</a:t>
            </a:r>
            <a:r>
              <a:rPr lang="da-DK" altLang="da-DK" sz="1200" dirty="0">
                <a:ea typeface="MS PGothic" panose="020B0600070205080204" pitchFamily="34" charset="-128"/>
              </a:rPr>
              <a:t> – administrator i </a:t>
            </a:r>
            <a:r>
              <a:rPr lang="da-DK" altLang="da-DK" sz="1200" dirty="0" err="1">
                <a:ea typeface="MS PGothic" panose="020B0600070205080204" pitchFamily="34" charset="-128"/>
              </a:rPr>
              <a:t>linux</a:t>
            </a:r>
            <a:r>
              <a:rPr lang="da-DK" altLang="da-DK" sz="1200" dirty="0">
                <a:ea typeface="MS PGothic" panose="020B0600070205080204" pitchFamily="34" charset="-128"/>
              </a:rPr>
              <a:t> hedder </a:t>
            </a:r>
            <a:r>
              <a:rPr lang="da-DK" altLang="da-DK" sz="1200" dirty="0" err="1">
                <a:ea typeface="MS PGothic" panose="020B0600070205080204" pitchFamily="34" charset="-128"/>
              </a:rPr>
              <a:t>root</a:t>
            </a:r>
            <a:endParaRPr lang="da-DK" altLang="da-DK" sz="1200" dirty="0">
              <a:ea typeface="MS PGothic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5680775"/>
              </p:ext>
            </p:extLst>
          </p:nvPr>
        </p:nvGraphicFramePr>
        <p:xfrm>
          <a:off x="285750" y="771550"/>
          <a:ext cx="8535987" cy="432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4009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Tjek trådløs netværk – forbind til router</a:t>
            </a:r>
            <a:br>
              <a:rPr lang="da-DK" altLang="da-DK" dirty="0">
                <a:ea typeface="MS PGothic" panose="020B0600070205080204" pitchFamily="34" charset="-128"/>
              </a:rPr>
            </a:br>
            <a:r>
              <a:rPr lang="da-DK" altLang="da-DK" dirty="0">
                <a:ea typeface="MS PGothic" panose="020B0600070205080204" pitchFamily="34" charset="-128"/>
              </a:rPr>
              <a:t>”HUAWEI-B525-DF54” KODE ”0MJ2NTLQ44H”</a:t>
            </a: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Gæster må kun benytte det trådløse netværk Teknologisk-GUEST. Koden er pt. 94936269. Visitkort med kode til gæstenet findes i Receptionen, IT og i alle fælles mødelokaler. Ur sættes ikke på dette netværk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Tjek om internet browser virker</a:t>
            </a: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219108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6408712" cy="3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47152"/>
          </a:xfrm>
        </p:spPr>
        <p:txBody>
          <a:bodyPr/>
          <a:lstStyle/>
          <a:p>
            <a:r>
              <a:rPr lang="da-DK" dirty="0" err="1"/>
              <a:t>raspi-config</a:t>
            </a:r>
            <a:r>
              <a:rPr lang="da-DK" dirty="0"/>
              <a:t> </a:t>
            </a:r>
          </a:p>
          <a:p>
            <a:r>
              <a:rPr lang="da-DK" dirty="0"/>
              <a:t>SPI </a:t>
            </a:r>
            <a:r>
              <a:rPr lang="da-DK" dirty="0" err="1"/>
              <a:t>enable</a:t>
            </a:r>
            <a:endParaRPr lang="da-DK" dirty="0"/>
          </a:p>
          <a:p>
            <a:r>
              <a:rPr lang="da-DK" b="1" dirty="0" err="1">
                <a:solidFill>
                  <a:srgbClr val="FF0000"/>
                </a:solidFill>
              </a:rPr>
              <a:t>gpio</a:t>
            </a:r>
            <a:r>
              <a:rPr lang="da-DK" b="1" dirty="0">
                <a:solidFill>
                  <a:srgbClr val="FF0000"/>
                </a:solidFill>
              </a:rPr>
              <a:t> </a:t>
            </a:r>
            <a:r>
              <a:rPr lang="da-DK" b="1" dirty="0" err="1">
                <a:solidFill>
                  <a:srgbClr val="FF0000"/>
                </a:solidFill>
              </a:rPr>
              <a:t>readall</a:t>
            </a:r>
            <a:endParaRPr lang="da-DK" b="1" dirty="0">
              <a:solidFill>
                <a:srgbClr val="FF0000"/>
              </a:solidFill>
            </a:endParaRPr>
          </a:p>
          <a:p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</a:t>
            </a:r>
            <a:r>
              <a:rPr lang="da-DK" dirty="0" err="1"/>
              <a:t>help</a:t>
            </a:r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</a:t>
            </a:r>
            <a:r>
              <a:rPr lang="da-DK" dirty="0" err="1"/>
              <a:t>get</a:t>
            </a:r>
            <a:endParaRPr lang="da-DK" dirty="0"/>
          </a:p>
          <a:p>
            <a:r>
              <a:rPr lang="da-DK" dirty="0" err="1"/>
              <a:t>raspi-gpio</a:t>
            </a:r>
            <a:r>
              <a:rPr lang="da-DK" dirty="0"/>
              <a:t> set 17 op       #(output)</a:t>
            </a:r>
          </a:p>
          <a:p>
            <a:r>
              <a:rPr lang="da-DK" dirty="0" err="1"/>
              <a:t>raspi-gpio</a:t>
            </a:r>
            <a:r>
              <a:rPr lang="da-DK" dirty="0"/>
              <a:t> set 17 </a:t>
            </a:r>
            <a:r>
              <a:rPr lang="da-DK" dirty="0" err="1"/>
              <a:t>dh</a:t>
            </a:r>
            <a:r>
              <a:rPr lang="da-DK" dirty="0"/>
              <a:t>       #(drive high)</a:t>
            </a:r>
          </a:p>
          <a:p>
            <a:r>
              <a:rPr lang="da-DK" dirty="0" err="1"/>
              <a:t>raspi-gpio</a:t>
            </a:r>
            <a:r>
              <a:rPr lang="da-DK" dirty="0"/>
              <a:t> set 17 dl        #(drive low)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Setup board og test – pi specifikt</a:t>
            </a:r>
          </a:p>
        </p:txBody>
      </p:sp>
    </p:spTree>
    <p:extLst>
      <p:ext uri="{BB962C8B-B14F-4D97-AF65-F5344CB8AC3E}">
        <p14:creationId xmlns:p14="http://schemas.microsoft.com/office/powerpoint/2010/main" val="346717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583D847-A25C-4FC8-8E48-332C5DE789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>
                <a:latin typeface="+mn-lt"/>
              </a:rPr>
              <a:t>Tjek via programmet ”mc”</a:t>
            </a:r>
          </a:p>
          <a:p>
            <a:endParaRPr lang="da-DK" dirty="0">
              <a:latin typeface="+mn-lt"/>
            </a:endParaRPr>
          </a:p>
          <a:p>
            <a:r>
              <a:rPr lang="da-DK" i="0" dirty="0" err="1">
                <a:solidFill>
                  <a:srgbClr val="000000"/>
                </a:solidFill>
                <a:effectLst/>
                <a:latin typeface="+mn-lt"/>
              </a:rPr>
              <a:t>Midnight</a:t>
            </a:r>
            <a:r>
              <a:rPr lang="da-DK" i="0" dirty="0">
                <a:solidFill>
                  <a:srgbClr val="000000"/>
                </a:solidFill>
                <a:effectLst/>
                <a:latin typeface="+mn-lt"/>
              </a:rPr>
              <a:t> Commander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E9E83DF-0123-4676-B11E-4961F45CE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Filer </a:t>
            </a:r>
            <a:r>
              <a:rPr lang="da-DK"/>
              <a:t>og dir på </a:t>
            </a:r>
            <a:r>
              <a:rPr lang="da-DK" dirty="0"/>
              <a:t>RPI</a:t>
            </a:r>
          </a:p>
        </p:txBody>
      </p:sp>
    </p:spTree>
    <p:extLst>
      <p:ext uri="{BB962C8B-B14F-4D97-AF65-F5344CB8AC3E}">
        <p14:creationId xmlns:p14="http://schemas.microsoft.com/office/powerpoint/2010/main" val="71118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4AA8C0C-79CE-42AE-B05D-86D245E668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16156"/>
          </a:xfrm>
        </p:spPr>
        <p:txBody>
          <a:bodyPr/>
          <a:lstStyle/>
          <a:p>
            <a:endParaRPr lang="da-DK" sz="14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/>
              <a:t>ML	- baseret på matematik og regression på data</a:t>
            </a:r>
          </a:p>
          <a:p>
            <a:r>
              <a:rPr lang="da-DK" dirty="0"/>
              <a:t>AI	- baseret på neurale netværk og data</a:t>
            </a:r>
          </a:p>
          <a:p>
            <a:endParaRPr lang="da-DK" dirty="0"/>
          </a:p>
          <a:p>
            <a:r>
              <a:rPr lang="da-DK" dirty="0"/>
              <a:t>For begge – data er grundlaget for træningen af modeller. </a:t>
            </a:r>
          </a:p>
          <a:p>
            <a:r>
              <a:rPr lang="da-DK" dirty="0"/>
              <a:t>Ingen data - ingen model</a:t>
            </a:r>
          </a:p>
          <a:p>
            <a:r>
              <a:rPr lang="da-DK" dirty="0"/>
              <a:t>Dårlige data – dårlig model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F61A9BF-493F-4AC5-BE48-3DCDFBD909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ML	Machine learning</a:t>
            </a:r>
          </a:p>
          <a:p>
            <a:r>
              <a:rPr lang="da-DK" dirty="0"/>
              <a:t>AI	</a:t>
            </a:r>
            <a:r>
              <a:rPr lang="da-DK" dirty="0" err="1"/>
              <a:t>Artificial</a:t>
            </a:r>
            <a:r>
              <a:rPr lang="da-DK" dirty="0"/>
              <a:t> </a:t>
            </a:r>
            <a:r>
              <a:rPr lang="da-DK" dirty="0" err="1"/>
              <a:t>Intelligense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1560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3"/>
          <p:cNvSpPr>
            <a:spLocks noGrp="1"/>
          </p:cNvSpPr>
          <p:nvPr>
            <p:ph type="body" sz="quarter" idx="11"/>
          </p:nvPr>
        </p:nvSpPr>
        <p:spPr bwMode="auto">
          <a:xfrm>
            <a:off x="287338" y="3562350"/>
            <a:ext cx="8532812" cy="919163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a-DK" altLang="da-DK" dirty="0">
                <a:ea typeface="MS PGothic" panose="020B0600070205080204" pitchFamily="34" charset="-128"/>
              </a:rPr>
              <a:t>3. og 4. maj 2022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87338" y="1491630"/>
            <a:ext cx="8532812" cy="1991345"/>
          </a:xfrm>
          <a:solidFill>
            <a:schemeClr val="tx1">
              <a:alpha val="70195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da-DK" b="0" i="0" dirty="0" err="1">
                <a:effectLst/>
                <a:latin typeface="Klint LT W01 Bold"/>
              </a:rPr>
              <a:t>Hands-on</a:t>
            </a:r>
            <a:r>
              <a:rPr lang="da-DK" b="0" i="0" dirty="0">
                <a:effectLst/>
                <a:latin typeface="Klint LT W01 Bold"/>
              </a:rPr>
              <a:t>: Kunstig intelligens AI og Machine Learning ML for ikke-Data </a:t>
            </a:r>
            <a:r>
              <a:rPr lang="da-DK" b="0" i="0" dirty="0" err="1">
                <a:effectLst/>
                <a:latin typeface="Klint LT W01 Bold"/>
              </a:rPr>
              <a:t>Scientists</a:t>
            </a:r>
            <a:r>
              <a:rPr lang="da-DK" b="0" i="0" dirty="0">
                <a:effectLst/>
                <a:latin typeface="Klint LT W01 Bold"/>
              </a:rPr>
              <a:t> og ikke-eksperter</a:t>
            </a:r>
          </a:p>
          <a:p>
            <a:pPr>
              <a:spcBef>
                <a:spcPct val="0"/>
              </a:spcBef>
            </a:pPr>
            <a:endParaRPr lang="da-DK" altLang="da-DK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0F825D18-2160-4858-8A38-4E1C00107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90131"/>
          </a:xfrm>
        </p:spPr>
        <p:txBody>
          <a:bodyPr/>
          <a:lstStyle/>
          <a:p>
            <a:r>
              <a:rPr lang="da-DK" sz="1600" dirty="0"/>
              <a:t>Data</a:t>
            </a:r>
          </a:p>
          <a:p>
            <a:r>
              <a:rPr lang="da-DK" sz="1600" dirty="0"/>
              <a:t>Strukturerede 	– 20% af verdens data</a:t>
            </a:r>
          </a:p>
          <a:p>
            <a:r>
              <a:rPr lang="da-DK" sz="1600" dirty="0"/>
              <a:t>Ustrukturerede 	– 80% af verdens data</a:t>
            </a:r>
          </a:p>
          <a:p>
            <a:endParaRPr lang="da-DK" sz="1600" dirty="0"/>
          </a:p>
          <a:p>
            <a:r>
              <a:rPr lang="da-DK" sz="1600" dirty="0"/>
              <a:t>Data mængde</a:t>
            </a:r>
          </a:p>
          <a:p>
            <a:r>
              <a:rPr lang="da-DK" sz="1600" dirty="0"/>
              <a:t>De sidste 2 år har vi skabt flere data, end i hele menneskehedens historie</a:t>
            </a:r>
          </a:p>
          <a:p>
            <a:r>
              <a:rPr lang="da-DK" sz="1600" dirty="0"/>
              <a:t>Nu fordobler vi verdens data hvert år</a:t>
            </a:r>
          </a:p>
          <a:p>
            <a:endParaRPr lang="da-DK" sz="1600" dirty="0"/>
          </a:p>
          <a:p>
            <a:r>
              <a:rPr lang="da-DK" sz="1600" dirty="0"/>
              <a:t>Big data</a:t>
            </a:r>
          </a:p>
          <a:p>
            <a:r>
              <a:rPr lang="da-DK" sz="1600" dirty="0"/>
              <a:t>Data vi ikke kan overskue på traditionel måde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4F689B2-5B6D-4C26-8F36-3D51646A4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Datamængder eksploderer – big data</a:t>
            </a:r>
          </a:p>
        </p:txBody>
      </p:sp>
    </p:spTree>
    <p:extLst>
      <p:ext uri="{BB962C8B-B14F-4D97-AF65-F5344CB8AC3E}">
        <p14:creationId xmlns:p14="http://schemas.microsoft.com/office/powerpoint/2010/main" val="2902551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F49BB62-BE4C-49D8-8A7F-3859533D4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585597"/>
          </a:xfrm>
        </p:spPr>
        <p:txBody>
          <a:bodyPr/>
          <a:lstStyle/>
          <a:p>
            <a:r>
              <a:rPr lang="da-DK" dirty="0"/>
              <a:t>Klassiske løsninger</a:t>
            </a:r>
          </a:p>
          <a:p>
            <a:r>
              <a:rPr lang="da-DK" dirty="0"/>
              <a:t>Regler fast beskrevet</a:t>
            </a:r>
          </a:p>
          <a:p>
            <a:r>
              <a:rPr lang="da-DK" dirty="0"/>
              <a:t>Bruger eksisterende erfaringer og kendskab</a:t>
            </a:r>
          </a:p>
          <a:p>
            <a:endParaRPr lang="da-DK" dirty="0"/>
          </a:p>
          <a:p>
            <a:r>
              <a:rPr lang="da-DK" dirty="0"/>
              <a:t>ML/AI</a:t>
            </a:r>
          </a:p>
          <a:p>
            <a:r>
              <a:rPr lang="da-DK" dirty="0"/>
              <a:t>Lære af data – men der introduceres en usikker/præcision og muligvis en bias (google </a:t>
            </a:r>
            <a:r>
              <a:rPr lang="da-DK" dirty="0">
                <a:hlinkClick r:id="rId2"/>
              </a:rPr>
              <a:t>https://algorithmwatch.org/en/google-vision-racism/</a:t>
            </a:r>
            <a:r>
              <a:rPr lang="da-DK" dirty="0"/>
              <a:t>)</a:t>
            </a:r>
          </a:p>
          <a:p>
            <a:r>
              <a:rPr lang="da-DK" dirty="0"/>
              <a:t>Hvordan har andre gjort</a:t>
            </a:r>
          </a:p>
          <a:p>
            <a:r>
              <a:rPr lang="da-DK" dirty="0"/>
              <a:t>Eks. Billedgenkendelse, er der en person på billede?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0EEBB16-D4EC-4DAD-95F7-47B4EC479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ML/AI eller klassiske løsninger</a:t>
            </a:r>
          </a:p>
        </p:txBody>
      </p:sp>
    </p:spTree>
    <p:extLst>
      <p:ext uri="{BB962C8B-B14F-4D97-AF65-F5344CB8AC3E}">
        <p14:creationId xmlns:p14="http://schemas.microsoft.com/office/powerpoint/2010/main" val="343398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0EC3110-FA04-4283-B0BD-0F573E72E2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692497"/>
          </a:xfrm>
        </p:spPr>
        <p:txBody>
          <a:bodyPr/>
          <a:lstStyle/>
          <a:p>
            <a:r>
              <a:rPr lang="da-DK" dirty="0"/>
              <a:t>Kunstige muskler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DD068E8-2997-45D4-9B7A-380E7D830B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Andre kunstige ting i vores hverdag</a:t>
            </a:r>
          </a:p>
        </p:txBody>
      </p:sp>
      <p:pic>
        <p:nvPicPr>
          <p:cNvPr id="4100" name="Picture 4" descr="Fototapet Hestevogn - PIXERS.DK">
            <a:extLst>
              <a:ext uri="{FF2B5EF4-FFF2-40B4-BE49-F238E27FC236}">
                <a16:creationId xmlns:a16="http://schemas.microsoft.com/office/drawing/2014/main" id="{4EA747F7-3637-4065-86E8-26BF87F72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88291"/>
            <a:ext cx="32289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økenen &amp; baronen: Samsø, solskin, september">
            <a:extLst>
              <a:ext uri="{FF2B5EF4-FFF2-40B4-BE49-F238E27FC236}">
                <a16:creationId xmlns:a16="http://schemas.microsoft.com/office/drawing/2014/main" id="{D5135403-566F-44EA-B67C-3E5EECE11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30581"/>
            <a:ext cx="4026024" cy="268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850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6778CC3-DD76-4DAC-AD11-9E79219AFD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373505"/>
          </a:xfrm>
        </p:spPr>
        <p:txBody>
          <a:bodyPr/>
          <a:lstStyle/>
          <a:p>
            <a:r>
              <a:rPr lang="da-DK" sz="1400" dirty="0">
                <a:solidFill>
                  <a:srgbClr val="FF0000"/>
                </a:solidFill>
              </a:rPr>
              <a:t>(født 4. september 1927 i Boston</a:t>
            </a:r>
            <a:r>
              <a:rPr lang="da-DK" sz="1400" dirty="0"/>
              <a:t>, Massachusetts, død 24. oktober 2011[1][2]) var en amerikansk matematiker, kendt som pioner inden for kunstig intelligens og skaberen af programmeringssproget Lisp.</a:t>
            </a:r>
          </a:p>
          <a:p>
            <a:r>
              <a:rPr lang="da-DK" sz="1400" dirty="0"/>
              <a:t>McCarthy fik en bachelorgrad i matematik fra </a:t>
            </a:r>
            <a:r>
              <a:rPr lang="da-DK" sz="1400" dirty="0" err="1"/>
              <a:t>California</a:t>
            </a:r>
            <a:r>
              <a:rPr lang="da-DK" sz="1400" dirty="0"/>
              <a:t> Institute of Technology i 1948 og en Ph.d. i matematik fra Princeton University i 1951. McCarthy blev herefter ansat på Princeton og senere Stanford University. Han lagde i denne periode grundlaget for kunstig intelligens, og han var i 1955 den første til at bruge dette udtryk.</a:t>
            </a:r>
          </a:p>
          <a:p>
            <a:r>
              <a:rPr lang="da-DK" sz="1400" dirty="0"/>
              <a:t>I slutningen af 1950'erne kom McCarthy til MIT, og han skabte her programmeringssproget Lisp; Lisp er begyndt i 1958 og offentliggjort i 1960. McCarthy var med til at grundlægge </a:t>
            </a:r>
            <a:r>
              <a:rPr lang="da-DK" sz="1400" dirty="0" err="1"/>
              <a:t>MIT's</a:t>
            </a:r>
            <a:r>
              <a:rPr lang="da-DK" sz="1400" dirty="0"/>
              <a:t> AI Lab, et førende forskningscenter for kunstig intelligens og styresystemer. McCarthy var i denne periode med til at udvikle styresystemer baseret på tidsdeling og teoretisk arbejde om beregnelighed.</a:t>
            </a:r>
          </a:p>
          <a:p>
            <a:r>
              <a:rPr lang="da-DK" sz="1400" dirty="0"/>
              <a:t>I 1962 vendte McCarthy tilbage til Stanford, hvor han senere blev pensioneret. McCarthy har på Stanford arbejdet med alle aspekter af kunstig intelligens, herunder korrekthedsbeviser for computerprogrammer, ikke-monotone </a:t>
            </a:r>
            <a:r>
              <a:rPr lang="da-DK" sz="1400" dirty="0" err="1"/>
              <a:t>ræsonnering</a:t>
            </a:r>
            <a:r>
              <a:rPr lang="da-DK" sz="1400" dirty="0"/>
              <a:t> og formalisering af dagligdags viden og sund fornuft.</a:t>
            </a:r>
          </a:p>
          <a:p>
            <a:r>
              <a:rPr lang="da-DK" sz="1400" dirty="0">
                <a:solidFill>
                  <a:srgbClr val="FF0000"/>
                </a:solidFill>
              </a:rPr>
              <a:t>McCarthy modtog i 1971 </a:t>
            </a:r>
            <a:r>
              <a:rPr lang="da-DK" sz="1400" dirty="0" err="1">
                <a:solidFill>
                  <a:srgbClr val="FF0000"/>
                </a:solidFill>
              </a:rPr>
              <a:t>ACM's</a:t>
            </a:r>
            <a:r>
              <a:rPr lang="da-DK" sz="1400" dirty="0">
                <a:solidFill>
                  <a:srgbClr val="FF0000"/>
                </a:solidFill>
              </a:rPr>
              <a:t> </a:t>
            </a:r>
            <a:r>
              <a:rPr lang="da-DK" sz="1400" dirty="0" err="1">
                <a:solidFill>
                  <a:srgbClr val="FF0000"/>
                </a:solidFill>
              </a:rPr>
              <a:t>Turing</a:t>
            </a:r>
            <a:r>
              <a:rPr lang="da-DK" sz="1400" dirty="0">
                <a:solidFill>
                  <a:srgbClr val="FF0000"/>
                </a:solidFill>
              </a:rPr>
              <a:t> Award for sit arbejde med kunstig intelligens.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B0547B-BC22-40DC-AB9F-374CD2D22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John McCarthy</a:t>
            </a:r>
            <a:r>
              <a:rPr lang="da-DK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da-DK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189DA73-4C00-828C-C478-DB0FC93B78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3656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2FD16B3-CE07-DFBA-9F92-DC7F6BE042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D97E2FC-CCD6-3A2F-F058-99690A6EFC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613C4F6-9ADB-8DC6-8AC8-630172C30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7687"/>
            <a:ext cx="7395362" cy="47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63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88DC561-2040-4890-984E-2AE7713ABB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382191"/>
          </a:xfrm>
        </p:spPr>
        <p:txBody>
          <a:bodyPr/>
          <a:lstStyle/>
          <a:p>
            <a:r>
              <a:rPr lang="da-DK" sz="1100" dirty="0"/>
              <a:t>Hurtige CPU/GPU/TPU</a:t>
            </a:r>
          </a:p>
          <a:p>
            <a:r>
              <a:rPr lang="da-DK" sz="1100" dirty="0"/>
              <a:t>Memory</a:t>
            </a:r>
          </a:p>
          <a:p>
            <a:r>
              <a:rPr lang="da-DK" sz="1100" dirty="0"/>
              <a:t>Netværk</a:t>
            </a:r>
          </a:p>
          <a:p>
            <a:r>
              <a:rPr lang="da-DK" sz="1100" dirty="0"/>
              <a:t>Software – open source</a:t>
            </a:r>
          </a:p>
          <a:p>
            <a:endParaRPr lang="da-DK" sz="1100" dirty="0"/>
          </a:p>
          <a:p>
            <a:r>
              <a:rPr lang="da-DK" sz="1100" dirty="0"/>
              <a:t>Kvalitet og pris</a:t>
            </a:r>
          </a:p>
          <a:p>
            <a:endParaRPr lang="da-DK" sz="1100" dirty="0"/>
          </a:p>
          <a:p>
            <a:r>
              <a:rPr lang="da-DK" sz="1100" dirty="0"/>
              <a:t>Verden er blevet så kompliceret at vi ikke magter at skrive algoritmerne selv</a:t>
            </a:r>
          </a:p>
          <a:p>
            <a:endParaRPr lang="da-DK" sz="1100" dirty="0"/>
          </a:p>
          <a:p>
            <a:r>
              <a:rPr lang="da-DK" sz="1100" dirty="0"/>
              <a:t>Fordi det nu er muligt og vi kan benytte os af </a:t>
            </a:r>
            <a:r>
              <a:rPr lang="da-DK" sz="1100"/>
              <a:t>færdigudviklet software.</a:t>
            </a:r>
            <a:endParaRPr lang="da-DK" sz="1100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7AA813F-447D-414D-810C-954E85B54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Hvorfor så meget AI nu (hype)</a:t>
            </a:r>
          </a:p>
        </p:txBody>
      </p:sp>
    </p:spTree>
    <p:extLst>
      <p:ext uri="{BB962C8B-B14F-4D97-AF65-F5344CB8AC3E}">
        <p14:creationId xmlns:p14="http://schemas.microsoft.com/office/powerpoint/2010/main" val="3232836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A7A64BC-61C1-4629-A68F-E80F9D7BC1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016484"/>
          </a:xfrm>
        </p:spPr>
        <p:txBody>
          <a:bodyPr/>
          <a:lstStyle/>
          <a:p>
            <a:r>
              <a:rPr lang="da-DK" dirty="0" err="1">
                <a:solidFill>
                  <a:srgbClr val="FF0000"/>
                </a:solidFill>
              </a:rPr>
              <a:t>Colab</a:t>
            </a:r>
            <a:r>
              <a:rPr lang="da-DK" dirty="0">
                <a:solidFill>
                  <a:srgbClr val="FF0000"/>
                </a:solidFill>
              </a:rPr>
              <a:t> fra google</a:t>
            </a:r>
          </a:p>
          <a:p>
            <a:r>
              <a:rPr lang="da-DK" dirty="0"/>
              <a:t>Amazon Machine Learning</a:t>
            </a:r>
          </a:p>
          <a:p>
            <a:r>
              <a:rPr lang="da-DK" dirty="0" err="1"/>
              <a:t>Caffe</a:t>
            </a:r>
            <a:r>
              <a:rPr lang="da-DK" dirty="0"/>
              <a:t> / Caffe2</a:t>
            </a:r>
          </a:p>
          <a:p>
            <a:r>
              <a:rPr lang="da-DK" dirty="0"/>
              <a:t>H20 (H2O.ai)</a:t>
            </a:r>
          </a:p>
          <a:p>
            <a:r>
              <a:rPr lang="da-DK" dirty="0"/>
              <a:t>NVIDIA Deep Learning SDK</a:t>
            </a:r>
          </a:p>
          <a:p>
            <a:r>
              <a:rPr lang="da-DK" dirty="0" err="1"/>
              <a:t>SciKit</a:t>
            </a:r>
            <a:r>
              <a:rPr lang="da-DK" dirty="0"/>
              <a:t>-Learn</a:t>
            </a:r>
          </a:p>
          <a:p>
            <a:r>
              <a:rPr lang="da-DK" dirty="0" err="1"/>
              <a:t>SystemML</a:t>
            </a:r>
            <a:endParaRPr lang="da-DK" dirty="0"/>
          </a:p>
          <a:p>
            <a:r>
              <a:rPr lang="da-DK" dirty="0" err="1"/>
              <a:t>Tensorflow</a:t>
            </a:r>
            <a:endParaRPr lang="da-DK" dirty="0"/>
          </a:p>
          <a:p>
            <a:r>
              <a:rPr lang="da-DK" dirty="0" err="1"/>
              <a:t>Torch</a:t>
            </a:r>
            <a:endParaRPr lang="da-DK" dirty="0"/>
          </a:p>
          <a:p>
            <a:r>
              <a:rPr lang="da-DK" dirty="0" err="1"/>
              <a:t>Weka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6797C4C-4412-495B-B022-E3712E49F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AI programmering og online platforme</a:t>
            </a:r>
          </a:p>
        </p:txBody>
      </p:sp>
    </p:spTree>
    <p:extLst>
      <p:ext uri="{BB962C8B-B14F-4D97-AF65-F5344CB8AC3E}">
        <p14:creationId xmlns:p14="http://schemas.microsoft.com/office/powerpoint/2010/main" val="3322836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11CD09D-3DFE-4CAB-AFAE-4727EAD7E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77601"/>
          </a:xfrm>
        </p:spPr>
        <p:txBody>
          <a:bodyPr/>
          <a:lstStyle/>
          <a:p>
            <a:r>
              <a:rPr lang="da-DK" b="1" dirty="0">
                <a:solidFill>
                  <a:srgbClr val="FF0000"/>
                </a:solidFill>
              </a:rPr>
              <a:t>Python (kan stort set alt og kan køre alle steder). Fra Embedded til Servere (</a:t>
            </a:r>
            <a:r>
              <a:rPr lang="da-DK" b="1" dirty="0" err="1">
                <a:solidFill>
                  <a:srgbClr val="FF0000"/>
                </a:solidFill>
              </a:rPr>
              <a:t>django</a:t>
            </a:r>
            <a:r>
              <a:rPr lang="da-DK" b="1" dirty="0">
                <a:solidFill>
                  <a:srgbClr val="FF0000"/>
                </a:solidFill>
              </a:rPr>
              <a:t>)</a:t>
            </a:r>
          </a:p>
          <a:p>
            <a:r>
              <a:rPr lang="da-DK" dirty="0"/>
              <a:t>R &amp; Julie</a:t>
            </a:r>
          </a:p>
          <a:p>
            <a:r>
              <a:rPr lang="da-DK" dirty="0"/>
              <a:t>MATLAB &amp; </a:t>
            </a:r>
            <a:r>
              <a:rPr lang="da-DK" dirty="0" err="1"/>
              <a:t>Octave</a:t>
            </a:r>
            <a:endParaRPr lang="da-DK" dirty="0"/>
          </a:p>
          <a:p>
            <a:r>
              <a:rPr lang="da-DK" dirty="0"/>
              <a:t>C &amp; C++</a:t>
            </a:r>
          </a:p>
          <a:p>
            <a:r>
              <a:rPr lang="da-DK" dirty="0"/>
              <a:t>.. og mange andre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F8934AF-698D-47AB-B15A-591DACACF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Sprog</a:t>
            </a:r>
          </a:p>
        </p:txBody>
      </p:sp>
    </p:spTree>
    <p:extLst>
      <p:ext uri="{BB962C8B-B14F-4D97-AF65-F5344CB8AC3E}">
        <p14:creationId xmlns:p14="http://schemas.microsoft.com/office/powerpoint/2010/main" val="4252673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D1B0983-D194-4E19-8C73-8AAB240447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99529"/>
          </a:xfrm>
        </p:spPr>
        <p:txBody>
          <a:bodyPr/>
          <a:lstStyle/>
          <a:p>
            <a:r>
              <a:rPr lang="da-DK" sz="1000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sz="10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da-DK" sz="1000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guided</a:t>
            </a:r>
            <a:r>
              <a:rPr lang="da-DK" sz="10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da-DK" sz="1000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da-DK" sz="10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da-DK" sz="1000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unguided</a:t>
            </a:r>
            <a:r>
              <a:rPr lang="da-DK" sz="10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da-DK" sz="10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Semisupervised</a:t>
            </a:r>
            <a:endParaRPr lang="da-DK" sz="1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0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da-DK" sz="10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r>
              <a:rPr lang="da-DK" sz="10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</a:p>
          <a:p>
            <a:r>
              <a:rPr lang="da-DK" sz="1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Batch learning</a:t>
            </a:r>
          </a:p>
          <a:p>
            <a:r>
              <a:rPr lang="da-DK" sz="10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Online learning</a:t>
            </a:r>
          </a:p>
          <a:p>
            <a:endParaRPr lang="da-DK" sz="10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sz="10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Neurale netværk</a:t>
            </a:r>
          </a:p>
          <a:p>
            <a:r>
              <a:rPr lang="da-DK" sz="1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Regression med flere kolonner som input</a:t>
            </a:r>
          </a:p>
          <a:p>
            <a:r>
              <a:rPr lang="da-DK" sz="10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Visualiseringer - </a:t>
            </a:r>
            <a:r>
              <a:rPr lang="da-DK" sz="1000" b="0" i="0" dirty="0" err="1">
                <a:solidFill>
                  <a:srgbClr val="000000"/>
                </a:solidFill>
                <a:effectLst/>
                <a:latin typeface="+mn-lt"/>
              </a:rPr>
              <a:t>Anscombe's</a:t>
            </a:r>
            <a:r>
              <a:rPr lang="da-DK" sz="1000" b="0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da-DK" sz="1000" b="0" i="0" dirty="0" err="1">
                <a:solidFill>
                  <a:srgbClr val="000000"/>
                </a:solidFill>
                <a:effectLst/>
                <a:latin typeface="+mn-lt"/>
              </a:rPr>
              <a:t>quartet</a:t>
            </a:r>
            <a:endParaRPr lang="da-DK" sz="1000" b="0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da-DK" sz="1000" b="0" i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da-DK" sz="1000" b="0" i="0" dirty="0">
                <a:solidFill>
                  <a:srgbClr val="000000"/>
                </a:solidFill>
                <a:effectLst/>
                <a:latin typeface="+mn-lt"/>
                <a:hlinkClick r:id="rId2"/>
              </a:rPr>
              <a:t>https://en.wikipedia.org/wiki/Anscombe%27s_quartet</a:t>
            </a:r>
            <a:endParaRPr lang="da-DK" sz="1000" dirty="0">
              <a:solidFill>
                <a:srgbClr val="000000"/>
              </a:solidFill>
              <a:latin typeface="+mn-lt"/>
            </a:endParaRPr>
          </a:p>
          <a:p>
            <a:endParaRPr lang="da-DK" sz="1400" b="0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da-DK" sz="14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sz="14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7F68247-A4CD-4C46-A74E-F8EBD5FBF1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Typer af metoder og modeller</a:t>
            </a:r>
          </a:p>
          <a:p>
            <a:endParaRPr lang="da-DK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F00B26E-2661-4571-93B8-1F541E12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83" y="692731"/>
            <a:ext cx="3689860" cy="268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0F4CE9FC-E1A1-43D4-B3D8-B2E9D19E78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6" t="39262" r="62600" b="39920"/>
          <a:stretch/>
        </p:blipFill>
        <p:spPr>
          <a:xfrm>
            <a:off x="4220685" y="3363838"/>
            <a:ext cx="3596213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3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367D1FF-9CA9-4F7B-B778-5383D8D33E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00712"/>
          </a:xfrm>
        </p:spPr>
        <p:txBody>
          <a:bodyPr/>
          <a:lstStyle/>
          <a:p>
            <a:r>
              <a:rPr lang="da-DK" sz="1800" dirty="0"/>
              <a:t>Hvad skal løses – ”ved det ikke er ok” vi har således ikke krav til resultatet</a:t>
            </a:r>
          </a:p>
          <a:p>
            <a:r>
              <a:rPr lang="da-DK" sz="1800" dirty="0"/>
              <a:t>Vælg og klargør data – rens for fejl og støj – mangler? – mængden ok?</a:t>
            </a:r>
          </a:p>
          <a:p>
            <a:r>
              <a:rPr lang="da-DK" sz="1800" dirty="0"/>
              <a:t>Vælg metode / model</a:t>
            </a:r>
          </a:p>
          <a:p>
            <a:r>
              <a:rPr lang="da-DK" sz="1800" dirty="0"/>
              <a:t>Træn model og gem model</a:t>
            </a:r>
          </a:p>
          <a:p>
            <a:r>
              <a:rPr lang="da-DK" sz="1800" dirty="0"/>
              <a:t>Test model med træningsdata og vurdere præcisionen, er den god nok?</a:t>
            </a:r>
          </a:p>
          <a:p>
            <a:r>
              <a:rPr lang="da-DK" sz="1800" dirty="0"/>
              <a:t>Udfør forudsigelser og idriftsætning af system. Der kan evt. ske yderligere dataopsamling fra drift til gentræning af modellerne.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1E420D-1B0A-432A-B8BE-51CA2B810E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Arbejdsflow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9124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/>
              <a:t>Morgenmad fra kl. 8</a:t>
            </a:r>
          </a:p>
          <a:p>
            <a:r>
              <a:rPr lang="da-DK" dirty="0"/>
              <a:t>Kursusdag start kl. 8.45</a:t>
            </a:r>
          </a:p>
          <a:p>
            <a:r>
              <a:rPr lang="da-DK" dirty="0"/>
              <a:t>Kaffepause kl. 10</a:t>
            </a:r>
          </a:p>
          <a:p>
            <a:r>
              <a:rPr lang="da-DK" dirty="0"/>
              <a:t>Frokost kl. 12</a:t>
            </a:r>
          </a:p>
          <a:p>
            <a:r>
              <a:rPr lang="da-DK" dirty="0"/>
              <a:t>Kaffepause kl. 14</a:t>
            </a:r>
          </a:p>
          <a:p>
            <a:r>
              <a:rPr lang="da-DK" dirty="0"/>
              <a:t>Kursusdag slut kl. 16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Praktiske forhold på Teknologisk Institut</a:t>
            </a:r>
          </a:p>
        </p:txBody>
      </p:sp>
    </p:spTree>
    <p:extLst>
      <p:ext uri="{BB962C8B-B14F-4D97-AF65-F5344CB8AC3E}">
        <p14:creationId xmlns:p14="http://schemas.microsoft.com/office/powerpoint/2010/main" val="255170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8CF118E-5C48-4DD6-BA13-3776B3A60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54710"/>
          </a:xfrm>
        </p:spPr>
        <p:txBody>
          <a:bodyPr/>
          <a:lstStyle/>
          <a:p>
            <a:r>
              <a:rPr lang="da-DK" dirty="0" err="1"/>
              <a:t>Tensorflow</a:t>
            </a:r>
            <a:r>
              <a:rPr lang="da-DK" dirty="0"/>
              <a:t> er Open Source software</a:t>
            </a:r>
          </a:p>
          <a:p>
            <a:r>
              <a:rPr lang="da-DK" dirty="0"/>
              <a:t>Oprindelig udviklet af Google Brain Team til internt brug</a:t>
            </a:r>
          </a:p>
          <a:p>
            <a:r>
              <a:rPr lang="da-DK" dirty="0" err="1"/>
              <a:t>Tensorflow</a:t>
            </a:r>
            <a:r>
              <a:rPr lang="da-DK" dirty="0"/>
              <a:t> er designet til at opfylde Googles krav til opbygning og træning af neurale netværk.</a:t>
            </a:r>
          </a:p>
          <a:p>
            <a:r>
              <a:rPr lang="da-DK" dirty="0"/>
              <a:t>Formålet er at detektere mønstre og sammenhænge i data, svarende til læring og forståelse, som normalt kun haves hos mennesker.</a:t>
            </a:r>
          </a:p>
          <a:p>
            <a:r>
              <a:rPr lang="da-DK" dirty="0" err="1"/>
              <a:t>Tensorflow</a:t>
            </a:r>
            <a:r>
              <a:rPr lang="da-DK" dirty="0"/>
              <a:t> bruges i dag til både udvikling og produktion hos Google.</a:t>
            </a:r>
          </a:p>
          <a:p>
            <a:r>
              <a:rPr lang="da-DK" dirty="0"/>
              <a:t> </a:t>
            </a:r>
            <a:r>
              <a:rPr lang="da-DK" dirty="0" err="1"/>
              <a:t>Keras</a:t>
            </a:r>
            <a:r>
              <a:rPr lang="da-DK" dirty="0"/>
              <a:t> er et stærkt interface, som simplificere brugen af </a:t>
            </a:r>
            <a:r>
              <a:rPr lang="da-DK" dirty="0" err="1"/>
              <a:t>Tensorflow</a:t>
            </a:r>
            <a:r>
              <a:rPr lang="da-DK" dirty="0"/>
              <a:t>.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B9AEE91-66AB-404C-9585-C27E8F39A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Tensorflow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81005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38673B0-DD85-407A-9E05-3FAAD71038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277820"/>
          </a:xfrm>
        </p:spPr>
        <p:txBody>
          <a:bodyPr/>
          <a:lstStyle/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Noter fra www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https://ritza.co/articles/scikit-learn-vs-tensorflow-vs-pytorch-vs-keras/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DC5F018-A734-4822-A307-0F43FCB03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800" dirty="0">
                <a:ea typeface="MS PGothic" panose="020B0600070205080204" pitchFamily="34" charset="-128"/>
              </a:rPr>
              <a:t>Python, Pandas, </a:t>
            </a:r>
            <a:r>
              <a:rPr lang="da-DK" altLang="da-DK" sz="2800" dirty="0" err="1">
                <a:ea typeface="MS PGothic" panose="020B0600070205080204" pitchFamily="34" charset="-128"/>
              </a:rPr>
              <a:t>Numpy</a:t>
            </a:r>
            <a:r>
              <a:rPr lang="da-DK" altLang="da-DK" sz="2800" dirty="0">
                <a:ea typeface="MS PGothic" panose="020B0600070205080204" pitchFamily="34" charset="-128"/>
              </a:rPr>
              <a:t>, </a:t>
            </a:r>
            <a:r>
              <a:rPr lang="da-DK" altLang="da-DK" sz="2800" dirty="0" err="1">
                <a:ea typeface="MS PGothic" panose="020B0600070205080204" pitchFamily="34" charset="-128"/>
              </a:rPr>
              <a:t>Tensorflow</a:t>
            </a:r>
            <a:r>
              <a:rPr lang="da-DK" altLang="da-DK" sz="2800" dirty="0">
                <a:ea typeface="MS PGothic" panose="020B0600070205080204" pitchFamily="34" charset="-128"/>
              </a:rPr>
              <a:t>, </a:t>
            </a:r>
            <a:r>
              <a:rPr lang="da-DK" altLang="da-DK" sz="2800" dirty="0" err="1">
                <a:ea typeface="MS PGothic" panose="020B0600070205080204" pitchFamily="34" charset="-128"/>
              </a:rPr>
              <a:t>Keras</a:t>
            </a:r>
            <a:r>
              <a:rPr lang="da-DK" altLang="da-DK" sz="2800" dirty="0">
                <a:ea typeface="MS PGothic" panose="020B0600070205080204" pitchFamily="34" charset="-128"/>
              </a:rPr>
              <a:t> og </a:t>
            </a:r>
            <a:r>
              <a:rPr lang="da-DK" altLang="da-DK" sz="2800" dirty="0" err="1">
                <a:ea typeface="MS PGothic" panose="020B0600070205080204" pitchFamily="34" charset="-128"/>
              </a:rPr>
              <a:t>scikit-learn</a:t>
            </a:r>
            <a:endParaRPr lang="da-DK" altLang="da-DK" sz="2800" dirty="0">
              <a:ea typeface="MS PGothic" panose="020B0600070205080204" pitchFamily="34" charset="-128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64509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322263" y="411510"/>
            <a:ext cx="8535987" cy="54322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endParaRPr lang="da-DK" altLang="da-DK" dirty="0">
              <a:ea typeface="MS PGothic" panose="020B0600070205080204" pitchFamily="34" charset="-128"/>
              <a:hlinkClick r:id="rId2"/>
            </a:endParaRPr>
          </a:p>
          <a:p>
            <a:r>
              <a:rPr lang="en-US" dirty="0"/>
              <a:t>Guides online</a:t>
            </a:r>
          </a:p>
          <a:p>
            <a:r>
              <a:rPr lang="en-GB" b="1" dirty="0">
                <a:solidFill>
                  <a:srgbClr val="FF0000"/>
                </a:solidFill>
              </a:rPr>
              <a:t>The Hitchhiker’s Guide to Python</a:t>
            </a:r>
          </a:p>
          <a:p>
            <a:r>
              <a:rPr lang="en-US" dirty="0">
                <a:solidFill>
                  <a:srgbClr val="FF0000"/>
                </a:solidFill>
                <a:hlinkClick r:id="rId3"/>
              </a:rPr>
              <a:t>https://docs.python-guide.org/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https://docs.python.org/3/tutorial/index.html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https://docs.python.org/3/reference/index.html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http://www.cs.put.poznan.pl/csobaniec/software/python/py-qrc.html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4"/>
              </a:rPr>
              <a:t>https://www.programiz.com/python-programming#learn-python-tutorial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*** </a:t>
            </a:r>
            <a:r>
              <a:rPr lang="da-DK" altLang="da-DK" dirty="0">
                <a:ea typeface="MS PGothic" panose="020B0600070205080204" pitchFamily="34" charset="-128"/>
                <a:hlinkClick r:id="rId5"/>
              </a:rPr>
              <a:t>https://docs.python.org/3/</a:t>
            </a:r>
            <a:r>
              <a:rPr lang="da-DK" altLang="da-DK" dirty="0">
                <a:ea typeface="MS PGothic" panose="020B0600070205080204" pitchFamily="34" charset="-128"/>
              </a:rPr>
              <a:t> ***</a:t>
            </a:r>
          </a:p>
          <a:p>
            <a:pPr marL="0" indent="0">
              <a:buNone/>
            </a:pPr>
            <a:endParaRPr lang="da-DK" altLang="da-DK" dirty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26732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2134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Designer </a:t>
            </a:r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https://en.wikipedia.org/wiki/Guido_van_Rossum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sz="1200" dirty="0">
              <a:ea typeface="MS PGothic" panose="020B0600070205080204" pitchFamily="34" charset="-128"/>
            </a:endParaRPr>
          </a:p>
          <a:p>
            <a:r>
              <a:rPr lang="da-DK" altLang="da-DK" sz="1600" dirty="0">
                <a:ea typeface="MS PGothic" panose="020B0600070205080204" pitchFamily="34" charset="-128"/>
              </a:rPr>
              <a:t>Er et af de mest brugte </a:t>
            </a:r>
            <a:r>
              <a:rPr lang="da-DK" altLang="da-DK" sz="1600" dirty="0" err="1">
                <a:ea typeface="MS PGothic" panose="020B0600070205080204" pitchFamily="34" charset="-128"/>
              </a:rPr>
              <a:t>scripting</a:t>
            </a:r>
            <a:r>
              <a:rPr lang="da-DK" altLang="da-DK" sz="1600" dirty="0">
                <a:ea typeface="MS PGothic" panose="020B0600070205080204" pitchFamily="34" charset="-128"/>
              </a:rPr>
              <a:t> sprog og sproget med stor fremtid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Simpelt af lære, simpelt at kode i, overskuelig syntaks, relativt nemt at læse efter kodning.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Koden skal være selvdokumenterende, skrives én gang og læses flere gange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Et dynamisk typesystem, automatisk spildopsamling (</a:t>
            </a:r>
            <a:r>
              <a:rPr lang="da-DK" altLang="da-DK" sz="1600" dirty="0" err="1">
                <a:ea typeface="MS PGothic" panose="020B0600070205080204" pitchFamily="34" charset="-128"/>
              </a:rPr>
              <a:t>garbage</a:t>
            </a:r>
            <a:r>
              <a:rPr lang="da-DK" altLang="da-DK" sz="1600" dirty="0">
                <a:ea typeface="MS PGothic" panose="020B0600070205080204" pitchFamily="34" charset="-128"/>
              </a:rPr>
              <a:t> </a:t>
            </a:r>
            <a:r>
              <a:rPr lang="da-DK" altLang="da-DK" sz="1600" dirty="0" err="1">
                <a:ea typeface="MS PGothic" panose="020B0600070205080204" pitchFamily="34" charset="-128"/>
              </a:rPr>
              <a:t>collection</a:t>
            </a:r>
            <a:r>
              <a:rPr lang="da-DK" altLang="da-DK" sz="1600" dirty="0">
                <a:ea typeface="MS PGothic" panose="020B0600070205080204" pitchFamily="34" charset="-128"/>
              </a:rPr>
              <a:t>)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Et metasprog, der muliggør kodning i flere stilarter, herunder</a:t>
            </a:r>
          </a:p>
          <a:p>
            <a:r>
              <a:rPr lang="da-DK" altLang="da-DK" sz="1600" dirty="0">
                <a:ea typeface="MS PGothic" panose="020B0600070205080204" pitchFamily="34" charset="-128"/>
              </a:rPr>
              <a:t>Objektorienteret, </a:t>
            </a:r>
            <a:r>
              <a:rPr lang="da-DK" altLang="da-DK" sz="1600" dirty="0" err="1">
                <a:ea typeface="MS PGothic" panose="020B0600070205080204" pitchFamily="34" charset="-128"/>
              </a:rPr>
              <a:t>funktionalsprog</a:t>
            </a:r>
            <a:r>
              <a:rPr lang="da-DK" altLang="da-DK" sz="1600" dirty="0">
                <a:ea typeface="MS PGothic" panose="020B0600070205080204" pitchFamily="34" charset="-128"/>
              </a:rPr>
              <a:t>, script, web… så derfor, tænk før kodning!!!</a:t>
            </a:r>
          </a:p>
          <a:p>
            <a:endParaRPr lang="da-DK" altLang="da-DK" sz="1600" dirty="0">
              <a:ea typeface="MS PGothic" panose="020B0600070205080204" pitchFamily="34" charset="-128"/>
            </a:endParaRPr>
          </a:p>
          <a:p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Python – en definition af sproget. </a:t>
            </a:r>
            <a:r>
              <a:rPr lang="da-DK" altLang="da-DK" sz="1600" dirty="0" err="1">
                <a:solidFill>
                  <a:srgbClr val="FF0000"/>
                </a:solidFill>
                <a:ea typeface="MS PGothic" panose="020B0600070205080204" pitchFamily="34" charset="-128"/>
              </a:rPr>
              <a:t>CPython</a:t>
            </a:r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 er en compiler (</a:t>
            </a:r>
            <a:r>
              <a:rPr lang="da-DK" altLang="da-DK" sz="1600" dirty="0" err="1">
                <a:solidFill>
                  <a:srgbClr val="FF0000"/>
                </a:solidFill>
                <a:ea typeface="MS PGothic" panose="020B0600070205080204" pitchFamily="34" charset="-128"/>
              </a:rPr>
              <a:t>runtime</a:t>
            </a:r>
            <a:r>
              <a:rPr lang="da-DK" altLang="da-DK" sz="1600" dirty="0">
                <a:solidFill>
                  <a:srgbClr val="FF0000"/>
                </a:solidFill>
                <a:ea typeface="MS PGothic" panose="020B0600070205080204" pitchFamily="34" charset="-128"/>
              </a:rPr>
              <a:t> miljø) normalt skrevet i C til et specifikt operativsystem.</a:t>
            </a:r>
          </a:p>
          <a:p>
            <a:pPr marL="0" indent="0">
              <a:buNone/>
            </a:pPr>
            <a:endParaRPr lang="da-DK" altLang="da-DK" sz="1200" dirty="0"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da-DK" altLang="da-DK" sz="1200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73740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13352"/>
          </a:xfrm>
        </p:spPr>
        <p:txBody>
          <a:bodyPr/>
          <a:lstStyle/>
          <a:p>
            <a:r>
              <a:rPr lang="da-DK" sz="1400" dirty="0"/>
              <a:t>Tal (</a:t>
            </a:r>
            <a:r>
              <a:rPr lang="da-DK" sz="1400" dirty="0" err="1"/>
              <a:t>Tutorialspoint</a:t>
            </a:r>
            <a:r>
              <a:rPr lang="da-DK" sz="1400" dirty="0"/>
              <a:t> side 71)</a:t>
            </a:r>
          </a:p>
          <a:p>
            <a:r>
              <a:rPr lang="da-DK" sz="1400" dirty="0">
                <a:hlinkClick r:id="rId2"/>
              </a:rPr>
              <a:t>https://docs.python.org/3/tutorial/introduction.html#numbers</a:t>
            </a:r>
            <a:endParaRPr lang="da-DK" sz="1400" dirty="0"/>
          </a:p>
          <a:p>
            <a:r>
              <a:rPr lang="da-DK" sz="1400" dirty="0"/>
              <a:t>Strenge (</a:t>
            </a:r>
            <a:r>
              <a:rPr lang="da-DK" sz="1400" dirty="0" err="1"/>
              <a:t>Tutorialspoint</a:t>
            </a:r>
            <a:r>
              <a:rPr lang="da-DK" sz="1400" dirty="0"/>
              <a:t> side 76)</a:t>
            </a:r>
          </a:p>
          <a:p>
            <a:r>
              <a:rPr lang="da-DK" sz="1400" dirty="0">
                <a:hlinkClick r:id="rId3"/>
              </a:rPr>
              <a:t>https://docs.python.org/3/tutorial/introduction.html#strings</a:t>
            </a:r>
            <a:endParaRPr lang="da-DK" sz="1400" dirty="0"/>
          </a:p>
          <a:p>
            <a:r>
              <a:rPr lang="da-DK" sz="1400" dirty="0"/>
              <a:t>Lister (Dynamiske, </a:t>
            </a:r>
            <a:r>
              <a:rPr lang="da-DK" sz="1400" dirty="0" err="1"/>
              <a:t>Tutorialspoint</a:t>
            </a:r>
            <a:r>
              <a:rPr lang="da-DK" sz="1400" dirty="0"/>
              <a:t> side 124)</a:t>
            </a:r>
          </a:p>
          <a:p>
            <a:r>
              <a:rPr lang="da-DK" sz="1400" dirty="0">
                <a:hlinkClick r:id="rId4"/>
              </a:rPr>
              <a:t>https://docs.python.org/3/tutorial/introduction.html#lists</a:t>
            </a:r>
            <a:endParaRPr lang="da-DK" sz="1400" dirty="0"/>
          </a:p>
          <a:p>
            <a:r>
              <a:rPr lang="da-DK" sz="1400" dirty="0" err="1"/>
              <a:t>Tuples</a:t>
            </a:r>
            <a:r>
              <a:rPr lang="da-DK" sz="1400" dirty="0"/>
              <a:t> (Read </a:t>
            </a:r>
            <a:r>
              <a:rPr lang="da-DK" sz="1400" dirty="0" err="1"/>
              <a:t>only</a:t>
            </a:r>
            <a:r>
              <a:rPr lang="da-DK" sz="1400" dirty="0"/>
              <a:t>, </a:t>
            </a:r>
            <a:r>
              <a:rPr lang="da-DK" sz="1400" dirty="0" err="1"/>
              <a:t>Tutorialspoint</a:t>
            </a:r>
            <a:r>
              <a:rPr lang="da-DK" sz="1400" dirty="0"/>
              <a:t> side 141)</a:t>
            </a:r>
          </a:p>
          <a:p>
            <a:r>
              <a:rPr lang="da-DK" sz="1400" dirty="0">
                <a:hlinkClick r:id="rId5"/>
              </a:rPr>
              <a:t>https://docs.python.org/3/tutorial/datastructures.html#tuples-and-sequences</a:t>
            </a:r>
            <a:endParaRPr lang="da-DK" sz="1400" dirty="0"/>
          </a:p>
          <a:p>
            <a:r>
              <a:rPr lang="da-DK" sz="1400" dirty="0"/>
              <a:t>Sets (no </a:t>
            </a:r>
            <a:r>
              <a:rPr lang="da-DK" sz="1400" dirty="0" err="1"/>
              <a:t>duplicate</a:t>
            </a:r>
            <a:r>
              <a:rPr lang="da-DK" sz="1400" dirty="0"/>
              <a:t> elements)</a:t>
            </a:r>
          </a:p>
          <a:p>
            <a:r>
              <a:rPr lang="da-DK" sz="1400" dirty="0">
                <a:hlinkClick r:id="rId6"/>
              </a:rPr>
              <a:t>https://docs.python.org/3/tutorial/datastructures.html#sets</a:t>
            </a:r>
            <a:endParaRPr lang="da-DK" sz="1400" dirty="0"/>
          </a:p>
          <a:p>
            <a:r>
              <a:rPr lang="da-DK" sz="1400" dirty="0"/>
              <a:t>Dictionary (Key, </a:t>
            </a:r>
            <a:r>
              <a:rPr lang="da-DK" sz="1400" dirty="0" err="1"/>
              <a:t>value</a:t>
            </a:r>
            <a:r>
              <a:rPr lang="da-DK" sz="1400" dirty="0"/>
              <a:t>, </a:t>
            </a:r>
            <a:r>
              <a:rPr lang="da-DK" sz="1400" dirty="0" err="1"/>
              <a:t>Tutorialspoint</a:t>
            </a:r>
            <a:r>
              <a:rPr lang="da-DK" sz="1400" dirty="0"/>
              <a:t> side 151)</a:t>
            </a:r>
          </a:p>
          <a:p>
            <a:r>
              <a:rPr lang="da-DK" sz="1400" dirty="0">
                <a:hlinkClick r:id="rId7"/>
              </a:rPr>
              <a:t>https://docs.python.org/3/tutorial/datastructures.html#dictionaries</a:t>
            </a:r>
            <a:endParaRPr lang="da-DK" sz="1400" dirty="0"/>
          </a:p>
          <a:p>
            <a:endParaRPr lang="da-DK" sz="14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- variabler</a:t>
            </a:r>
          </a:p>
        </p:txBody>
      </p:sp>
    </p:spTree>
    <p:extLst>
      <p:ext uri="{BB962C8B-B14F-4D97-AF65-F5344CB8AC3E}">
        <p14:creationId xmlns:p14="http://schemas.microsoft.com/office/powerpoint/2010/main" val="65503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61084"/>
          </a:xfrm>
        </p:spPr>
        <p:txBody>
          <a:bodyPr/>
          <a:lstStyle/>
          <a:p>
            <a:r>
              <a:rPr lang="da-DK" sz="1400" dirty="0"/>
              <a:t>print ('*************')</a:t>
            </a:r>
          </a:p>
          <a:p>
            <a:r>
              <a:rPr lang="da-DK" sz="1400" dirty="0"/>
              <a:t>a = 10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b = a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(id(b))</a:t>
            </a:r>
          </a:p>
          <a:p>
            <a:r>
              <a:rPr lang="da-DK" sz="1400" dirty="0"/>
              <a:t>b = 11</a:t>
            </a:r>
          </a:p>
          <a:p>
            <a:r>
              <a:rPr lang="da-DK" sz="1400" dirty="0"/>
              <a:t>a = 11 #Sæt herefter til 12</a:t>
            </a:r>
          </a:p>
          <a:p>
            <a:r>
              <a:rPr lang="da-DK" sz="1400" dirty="0"/>
              <a:t>print (a)</a:t>
            </a:r>
          </a:p>
          <a:p>
            <a:r>
              <a:rPr lang="da-DK" sz="1400" dirty="0"/>
              <a:t>print (id(a))</a:t>
            </a:r>
          </a:p>
          <a:p>
            <a:r>
              <a:rPr lang="da-DK" sz="1400" dirty="0"/>
              <a:t>print (b)</a:t>
            </a:r>
          </a:p>
          <a:p>
            <a:r>
              <a:rPr lang="da-DK" sz="1400" dirty="0"/>
              <a:t>print (id(b))</a:t>
            </a:r>
          </a:p>
          <a:p>
            <a:r>
              <a:rPr lang="da-DK" sz="1400" dirty="0"/>
              <a:t>print ('*************')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hukommelse og variabler</a:t>
            </a:r>
          </a:p>
        </p:txBody>
      </p:sp>
    </p:spTree>
    <p:extLst>
      <p:ext uri="{BB962C8B-B14F-4D97-AF65-F5344CB8AC3E}">
        <p14:creationId xmlns:p14="http://schemas.microsoft.com/office/powerpoint/2010/main" val="4127143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585597"/>
          </a:xfrm>
        </p:spPr>
        <p:txBody>
          <a:bodyPr/>
          <a:lstStyle/>
          <a:p>
            <a:r>
              <a:rPr lang="da-DK" sz="1600" dirty="0"/>
              <a:t>a = 1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a += 2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b = </a:t>
            </a:r>
            <a:r>
              <a:rPr lang="da-DK" sz="1600" dirty="0" err="1"/>
              <a:t>int</a:t>
            </a:r>
            <a:r>
              <a:rPr lang="da-DK" sz="1600" dirty="0"/>
              <a:t>(a)</a:t>
            </a:r>
          </a:p>
          <a:p>
            <a:r>
              <a:rPr lang="da-DK" sz="1600" dirty="0"/>
              <a:t>print (a)</a:t>
            </a:r>
          </a:p>
          <a:p>
            <a:r>
              <a:rPr lang="da-DK" sz="1600" dirty="0"/>
              <a:t>print (b)</a:t>
            </a:r>
          </a:p>
          <a:p>
            <a:r>
              <a:rPr lang="da-DK" sz="1600" dirty="0"/>
              <a:t>print (id(a))</a:t>
            </a:r>
          </a:p>
          <a:p>
            <a:r>
              <a:rPr lang="da-DK" sz="1600" dirty="0"/>
              <a:t>c = "2"</a:t>
            </a:r>
          </a:p>
          <a:p>
            <a:r>
              <a:rPr lang="da-DK" sz="1600" dirty="0"/>
              <a:t>print (</a:t>
            </a:r>
            <a:r>
              <a:rPr lang="da-DK" sz="1600" dirty="0" err="1"/>
              <a:t>int</a:t>
            </a:r>
            <a:r>
              <a:rPr lang="da-DK" sz="1600" dirty="0"/>
              <a:t>(c) + a)</a:t>
            </a:r>
          </a:p>
          <a:p>
            <a:r>
              <a:rPr lang="da-DK" sz="1600" dirty="0"/>
              <a:t>print (c + </a:t>
            </a:r>
            <a:r>
              <a:rPr lang="da-DK" sz="1600" dirty="0" err="1"/>
              <a:t>str</a:t>
            </a:r>
            <a:r>
              <a:rPr lang="da-DK" sz="1600" dirty="0"/>
              <a:t>(a))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</p:txBody>
      </p:sp>
    </p:spTree>
    <p:extLst>
      <p:ext uri="{BB962C8B-B14F-4D97-AF65-F5344CB8AC3E}">
        <p14:creationId xmlns:p14="http://schemas.microsoft.com/office/powerpoint/2010/main" val="401112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56112"/>
          </a:xfrm>
        </p:spPr>
        <p:txBody>
          <a:bodyPr/>
          <a:lstStyle/>
          <a:p>
            <a:r>
              <a:rPr lang="fr-FR" sz="1800" dirty="0"/>
              <a:t>list1 = ['t1', 't2', 1000, 2000];</a:t>
            </a:r>
          </a:p>
          <a:p>
            <a:r>
              <a:rPr lang="fr-FR" sz="1800" dirty="0"/>
              <a:t>print (list1[0])</a:t>
            </a:r>
          </a:p>
          <a:p>
            <a:r>
              <a:rPr lang="fr-FR" sz="1800" dirty="0"/>
              <a:t>print (list1)</a:t>
            </a:r>
          </a:p>
          <a:p>
            <a:r>
              <a:rPr lang="fr-FR" sz="1800" dirty="0"/>
              <a:t>print (list1[0] + list1[1])</a:t>
            </a:r>
          </a:p>
          <a:p>
            <a:r>
              <a:rPr lang="fr-FR" sz="1800" dirty="0"/>
              <a:t>print (list1[2] + list1[3])</a:t>
            </a:r>
          </a:p>
          <a:p>
            <a:r>
              <a:rPr lang="fr-FR" sz="1800" dirty="0"/>
              <a:t>print (type(list1[0]))</a:t>
            </a:r>
          </a:p>
          <a:p>
            <a:r>
              <a:rPr lang="fr-FR" sz="1800" dirty="0"/>
              <a:t>print (type(list1[3]))</a:t>
            </a:r>
            <a:endParaRPr lang="da-DK" sz="18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43421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62596"/>
          </a:xfrm>
        </p:spPr>
        <p:txBody>
          <a:bodyPr/>
          <a:lstStyle/>
          <a:p>
            <a:r>
              <a:rPr lang="fr-FR" sz="1000" dirty="0"/>
              <a:t>list1 = ['t1', 't2', 1000, 2000];</a:t>
            </a:r>
          </a:p>
          <a:p>
            <a:endParaRPr lang="fr-FR" sz="1000" dirty="0"/>
          </a:p>
          <a:p>
            <a:r>
              <a:rPr lang="fr-FR" sz="1000" dirty="0"/>
              <a:t>print (list1[0])</a:t>
            </a:r>
          </a:p>
          <a:p>
            <a:r>
              <a:rPr lang="fr-FR" sz="1000" dirty="0"/>
              <a:t>print (list1)</a:t>
            </a:r>
          </a:p>
          <a:p>
            <a:endParaRPr lang="fr-FR" sz="1000" dirty="0"/>
          </a:p>
          <a:p>
            <a:r>
              <a:rPr lang="fr-FR" sz="1000" dirty="0"/>
              <a:t>print (list1[0] + list1[1])</a:t>
            </a:r>
          </a:p>
          <a:p>
            <a:r>
              <a:rPr lang="fr-FR" sz="1000" dirty="0"/>
              <a:t>print (list1[2] + list1[3])</a:t>
            </a:r>
          </a:p>
          <a:p>
            <a:r>
              <a:rPr lang="fr-FR" sz="1000" dirty="0"/>
              <a:t>print (type(list1[0]))</a:t>
            </a:r>
          </a:p>
          <a:p>
            <a:r>
              <a:rPr lang="fr-FR" sz="1000" dirty="0"/>
              <a:t>print (type(list1[3]))</a:t>
            </a:r>
          </a:p>
          <a:p>
            <a:endParaRPr lang="fr-FR" sz="1000" dirty="0"/>
          </a:p>
          <a:p>
            <a:r>
              <a:rPr lang="fr-FR" sz="1000" dirty="0"/>
              <a:t>list1[0] = 't10'</a:t>
            </a:r>
          </a:p>
          <a:p>
            <a:r>
              <a:rPr lang="fr-FR" sz="1000" dirty="0"/>
              <a:t>print (list1[0])</a:t>
            </a:r>
          </a:p>
          <a:p>
            <a:endParaRPr lang="fr-FR" sz="1000" dirty="0"/>
          </a:p>
          <a:p>
            <a:r>
              <a:rPr lang="fr-FR" sz="1000" dirty="0"/>
              <a:t>tup1 = ('t1', 't2', 1000, 2000);</a:t>
            </a:r>
          </a:p>
          <a:p>
            <a:r>
              <a:rPr lang="fr-FR" sz="1000" dirty="0"/>
              <a:t>print (tup1[0])</a:t>
            </a:r>
          </a:p>
          <a:p>
            <a:r>
              <a:rPr lang="fr-FR" sz="1000" dirty="0"/>
              <a:t>print (tup1)</a:t>
            </a:r>
          </a:p>
          <a:p>
            <a:endParaRPr lang="fr-FR" sz="1000" dirty="0"/>
          </a:p>
          <a:p>
            <a:r>
              <a:rPr lang="fr-FR" sz="1000" dirty="0"/>
              <a:t>tup1[0] = 10</a:t>
            </a:r>
          </a:p>
          <a:p>
            <a:r>
              <a:rPr lang="fr-FR" sz="1000" dirty="0"/>
              <a:t>print (tup1[0])</a:t>
            </a:r>
            <a:endParaRPr lang="da-DK" sz="10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0490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dict</a:t>
            </a:r>
            <a:r>
              <a:rPr lang="da-DK" dirty="0"/>
              <a:t> = {'</a:t>
            </a:r>
            <a:r>
              <a:rPr lang="da-DK" dirty="0" err="1"/>
              <a:t>Name</a:t>
            </a:r>
            <a:r>
              <a:rPr lang="da-DK" dirty="0"/>
              <a:t>': 'Zara', 'Age': 7, 'Class': 'First'};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']: ", </a:t>
            </a:r>
            <a:r>
              <a:rPr lang="da-DK" dirty="0" err="1"/>
              <a:t>dict</a:t>
            </a:r>
            <a:r>
              <a:rPr lang="da-DK" dirty="0"/>
              <a:t>['</a:t>
            </a:r>
            <a:r>
              <a:rPr lang="da-DK" dirty="0" err="1"/>
              <a:t>Name</a:t>
            </a:r>
            <a:r>
              <a:rPr lang="da-DK" dirty="0"/>
              <a:t>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['Age']: ", </a:t>
            </a:r>
            <a:r>
              <a:rPr lang="da-DK" dirty="0" err="1"/>
              <a:t>dict</a:t>
            </a:r>
            <a:r>
              <a:rPr lang="da-DK" dirty="0"/>
              <a:t>['Age']);</a:t>
            </a:r>
          </a:p>
          <a:p>
            <a:r>
              <a:rPr lang="da-DK" dirty="0"/>
              <a:t>print ("</a:t>
            </a:r>
            <a:r>
              <a:rPr lang="da-DK" dirty="0" err="1"/>
              <a:t>dict</a:t>
            </a:r>
            <a:r>
              <a:rPr lang="da-DK" dirty="0"/>
              <a:t>['Class']: ", </a:t>
            </a:r>
            <a:r>
              <a:rPr lang="da-DK" dirty="0" err="1"/>
              <a:t>dict</a:t>
            </a:r>
            <a:r>
              <a:rPr lang="da-DK" dirty="0"/>
              <a:t>['Class']);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sker der her?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661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46248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800" b="1" dirty="0">
                <a:solidFill>
                  <a:srgbClr val="FF0000"/>
                </a:solidFill>
                <a:latin typeface="+mn-lt"/>
                <a:ea typeface="MS PGothic" panose="020B0600070205080204" pitchFamily="34" charset="-128"/>
              </a:rPr>
              <a:t>********** Dag 1 – slutter kl. 16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1) Kl. 9.00 	Introduktion Teknologisk Institut TI, bordet rundt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2) Kl. 9.30 	Raspberry Pi og installation (installation er udført)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3) Kl. 10.00	Python, Pandas, </a:t>
            </a:r>
            <a:r>
              <a:rPr lang="da-DK" altLang="da-DK" sz="800" dirty="0" err="1">
                <a:latin typeface="+mn-lt"/>
                <a:ea typeface="MS PGothic" panose="020B0600070205080204" pitchFamily="34" charset="-128"/>
              </a:rPr>
              <a:t>Numpy</a:t>
            </a:r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, </a:t>
            </a:r>
            <a:r>
              <a:rPr lang="da-DK" altLang="da-DK" sz="800" dirty="0" err="1">
                <a:latin typeface="+mn-lt"/>
                <a:ea typeface="MS PGothic" panose="020B0600070205080204" pitchFamily="34" charset="-128"/>
              </a:rPr>
              <a:t>Tensorflow</a:t>
            </a:r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, </a:t>
            </a:r>
            <a:r>
              <a:rPr lang="da-DK" altLang="da-DK" sz="800" dirty="0" err="1">
                <a:latin typeface="+mn-lt"/>
                <a:ea typeface="MS PGothic" panose="020B0600070205080204" pitchFamily="34" charset="-128"/>
              </a:rPr>
              <a:t>Keras</a:t>
            </a:r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 og </a:t>
            </a:r>
            <a:r>
              <a:rPr lang="da-DK" altLang="da-DK" sz="800" dirty="0" err="1">
                <a:latin typeface="+mn-lt"/>
                <a:ea typeface="MS PGothic" panose="020B0600070205080204" pitchFamily="34" charset="-128"/>
              </a:rPr>
              <a:t>scikit-learn</a:t>
            </a:r>
            <a:endParaRPr lang="da-DK" altLang="da-DK" sz="800" dirty="0">
              <a:latin typeface="+mn-lt"/>
              <a:ea typeface="MS PGothic" panose="020B0600070205080204" pitchFamily="34" charset="-128"/>
            </a:endParaRP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4) Kl. 10.15	Øvelser med Python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5) Kl. 12.00	Frokost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6) Kl. 13.00	Øvelser Pandas og </a:t>
            </a:r>
            <a:r>
              <a:rPr lang="da-DK" altLang="da-DK" sz="800" dirty="0" err="1">
                <a:latin typeface="+mn-lt"/>
                <a:ea typeface="MS PGothic" panose="020B0600070205080204" pitchFamily="34" charset="-128"/>
              </a:rPr>
              <a:t>Numpy</a:t>
            </a:r>
            <a:endParaRPr lang="da-DK" altLang="da-DK" sz="800" dirty="0">
              <a:latin typeface="+mn-lt"/>
              <a:ea typeface="MS PGothic" panose="020B0600070205080204" pitchFamily="34" charset="-128"/>
            </a:endParaRP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7) Kl. 15.00	Docker og installation på Raspberry Pi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8) Kl. 15.30 Hvorfor ML/AI - start</a:t>
            </a:r>
          </a:p>
          <a:p>
            <a:r>
              <a:rPr lang="da-DK" altLang="da-DK" sz="800" b="1" dirty="0">
                <a:solidFill>
                  <a:srgbClr val="FF0000"/>
                </a:solidFill>
                <a:latin typeface="+mn-lt"/>
                <a:ea typeface="MS PGothic" panose="020B0600070205080204" pitchFamily="34" charset="-128"/>
              </a:rPr>
              <a:t>********** Dag 2 – slutter kl. 16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9) Kl. 15.30 Hvorfor ML/AI - slut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10) Kl. 8.45	ML - befolkningstal i Danmark i år 2200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11) Kl. 9.30	Cases på ML og AI – Kommunens skraldeordning – hvad skal vi datalogge</a:t>
            </a:r>
          </a:p>
          <a:p>
            <a:r>
              <a:rPr lang="da-DK" altLang="da-DK" sz="800" dirty="0">
                <a:latin typeface="+mn-lt"/>
                <a:ea typeface="MS PGothic" panose="020B0600070205080204" pitchFamily="34" charset="-128"/>
              </a:rPr>
              <a:t>12) Kl. 9.45	Introduktion på </a:t>
            </a:r>
            <a:r>
              <a:rPr lang="da-DK" altLang="da-DK" sz="800" dirty="0">
                <a:latin typeface="+mn-lt"/>
                <a:ea typeface="MS PGothic" panose="020B0600070205080204" pitchFamily="34" charset="-128"/>
                <a:hlinkClick r:id="rId2"/>
              </a:rPr>
              <a:t>www.kaggle.com</a:t>
            </a:r>
            <a:endParaRPr lang="da-DK" altLang="da-DK" sz="800" dirty="0">
              <a:latin typeface="+mn-lt"/>
              <a:ea typeface="MS PGothic" panose="020B0600070205080204" pitchFamily="34" charset="-128"/>
            </a:endParaRP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13) Kl. 10.00 Case Miles per Gallon - simple ML</a:t>
            </a: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14) Kl. 12.00 Frokost</a:t>
            </a: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15) Kl. 13.00 Case </a:t>
            </a:r>
            <a:r>
              <a:rPr lang="da-DK" altLang="da-DK" sz="800" b="1" dirty="0" err="1">
                <a:latin typeface="+mn-lt"/>
                <a:ea typeface="MS PGothic" panose="020B0600070205080204" pitchFamily="34" charset="-128"/>
              </a:rPr>
              <a:t>Pima</a:t>
            </a:r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 Indians Diabetes - </a:t>
            </a:r>
            <a:r>
              <a:rPr lang="da-DK" sz="800" b="1" i="0" dirty="0">
                <a:effectLst/>
                <a:latin typeface="+mn-lt"/>
              </a:rPr>
              <a:t>neurale netværk</a:t>
            </a:r>
            <a:endParaRPr lang="da-DK" altLang="da-DK" sz="800" b="1" dirty="0">
              <a:latin typeface="+mn-lt"/>
              <a:ea typeface="MS PGothic" panose="020B0600070205080204" pitchFamily="34" charset="-128"/>
            </a:endParaRP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16) Kl. 14.00 Introduktion på </a:t>
            </a:r>
            <a:r>
              <a:rPr lang="da-DK" altLang="da-DK" sz="800" b="1" dirty="0">
                <a:latin typeface="+mn-lt"/>
                <a:ea typeface="MS PGothic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www.colab.com</a:t>
            </a:r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  og oprettelse af konto</a:t>
            </a: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17) Kl. 14.30 </a:t>
            </a:r>
            <a:r>
              <a:rPr lang="en-US" sz="800" b="1" i="0" dirty="0">
                <a:effectLst/>
                <a:latin typeface="+mn-lt"/>
              </a:rPr>
              <a:t>Python Tutorial With Google </a:t>
            </a:r>
            <a:r>
              <a:rPr lang="en-US" sz="800" b="1" i="0" dirty="0" err="1">
                <a:effectLst/>
                <a:latin typeface="+mn-lt"/>
              </a:rPr>
              <a:t>Colab</a:t>
            </a:r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	</a:t>
            </a: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18) Kl. 15.30 Object </a:t>
            </a:r>
            <a:r>
              <a:rPr lang="da-DK" altLang="da-DK" sz="800" b="1" dirty="0" err="1">
                <a:latin typeface="+mn-lt"/>
                <a:ea typeface="MS PGothic" panose="020B0600070205080204" pitchFamily="34" charset="-128"/>
              </a:rPr>
              <a:t>detection</a:t>
            </a:r>
            <a:endParaRPr lang="da-DK" altLang="da-DK" sz="800" b="1" dirty="0">
              <a:latin typeface="+mn-lt"/>
              <a:ea typeface="MS PGothic" panose="020B0600070205080204" pitchFamily="34" charset="-128"/>
            </a:endParaRPr>
          </a:p>
          <a:p>
            <a:r>
              <a:rPr lang="da-DK" altLang="da-DK" sz="800" b="1" dirty="0">
                <a:latin typeface="+mn-lt"/>
                <a:ea typeface="MS PGothic" panose="020B0600070205080204" pitchFamily="34" charset="-128"/>
              </a:rPr>
              <a:t>19) Kl. 15.45 </a:t>
            </a:r>
            <a:r>
              <a:rPr lang="en-US" sz="800" b="1" i="0" dirty="0">
                <a:effectLst/>
                <a:latin typeface="+mn-lt"/>
              </a:rPr>
              <a:t>Transfer learning with TensorFlow Hub</a:t>
            </a:r>
            <a:endParaRPr lang="da-DK" altLang="da-DK" sz="800" b="1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5362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Kursusprogram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539157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30</a:t>
            </a:r>
          </a:p>
          <a:p>
            <a:endParaRPr lang="da-DK" dirty="0"/>
          </a:p>
          <a:p>
            <a:r>
              <a:rPr lang="da-DK" dirty="0">
                <a:hlinkClick r:id="rId3"/>
              </a:rPr>
              <a:t>https://docs.python.org/3/reference/lexical_analysis.html#operators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operators</a:t>
            </a:r>
          </a:p>
        </p:txBody>
      </p:sp>
    </p:spTree>
    <p:extLst>
      <p:ext uri="{BB962C8B-B14F-4D97-AF65-F5344CB8AC3E}">
        <p14:creationId xmlns:p14="http://schemas.microsoft.com/office/powerpoint/2010/main" val="1927172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47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https://docs.python.org/3/tutorial/controlflow.html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beslutninger</a:t>
            </a:r>
          </a:p>
        </p:txBody>
      </p:sp>
    </p:spTree>
    <p:extLst>
      <p:ext uri="{BB962C8B-B14F-4D97-AF65-F5344CB8AC3E}">
        <p14:creationId xmlns:p14="http://schemas.microsoft.com/office/powerpoint/2010/main" val="487786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54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https://docs.python.org/3/tutorial/datastructures.html#looping-techniques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Loops</a:t>
            </a:r>
          </a:p>
        </p:txBody>
      </p:sp>
    </p:spTree>
    <p:extLst>
      <p:ext uri="{BB962C8B-B14F-4D97-AF65-F5344CB8AC3E}">
        <p14:creationId xmlns:p14="http://schemas.microsoft.com/office/powerpoint/2010/main" val="1447077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192</a:t>
            </a:r>
          </a:p>
          <a:p>
            <a:r>
              <a:rPr lang="da-DK" dirty="0"/>
              <a:t>Eksempelvis</a:t>
            </a:r>
          </a:p>
          <a:p>
            <a:r>
              <a:rPr lang="da-DK" dirty="0"/>
              <a:t>print</a:t>
            </a:r>
          </a:p>
          <a:p>
            <a:r>
              <a:rPr lang="da-DK" dirty="0" err="1"/>
              <a:t>inp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(input(‘Indskriv et tal: ’))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functions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65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08269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204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https://docs.python.org/3/tutorial/controlflow.html#more-on-defining-functions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moduler</a:t>
            </a:r>
          </a:p>
        </p:txBody>
      </p:sp>
    </p:spTree>
    <p:extLst>
      <p:ext uri="{BB962C8B-B14F-4D97-AF65-F5344CB8AC3E}">
        <p14:creationId xmlns:p14="http://schemas.microsoft.com/office/powerpoint/2010/main" val="2505751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77601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211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https://docs.python.org/3/tutorial/inputoutput.html#reading-and-writing-files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filer</a:t>
            </a:r>
          </a:p>
        </p:txBody>
      </p:sp>
    </p:spTree>
    <p:extLst>
      <p:ext uri="{BB962C8B-B14F-4D97-AF65-F5344CB8AC3E}">
        <p14:creationId xmlns:p14="http://schemas.microsoft.com/office/powerpoint/2010/main" val="2351869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248</a:t>
            </a:r>
          </a:p>
          <a:p>
            <a:r>
              <a:rPr lang="da-DK" dirty="0" err="1"/>
              <a:t>BaseException</a:t>
            </a:r>
            <a:r>
              <a:rPr lang="da-DK" dirty="0"/>
              <a:t>: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https://docs.python.org/3/library/exceptions.html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exeptions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635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print (1/</a:t>
            </a:r>
            <a:r>
              <a:rPr lang="da-DK" dirty="0" err="1"/>
              <a:t>inpvar</a:t>
            </a:r>
            <a:r>
              <a:rPr lang="da-DK" dirty="0"/>
              <a:t>)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fejlhåndtering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6700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08489"/>
          </a:xfrm>
        </p:spPr>
        <p:txBody>
          <a:bodyPr/>
          <a:lstStyle/>
          <a:p>
            <a:r>
              <a:rPr lang="da-DK" dirty="0" err="1"/>
              <a:t>while</a:t>
            </a:r>
            <a:r>
              <a:rPr lang="da-DK" dirty="0"/>
              <a:t> (True):</a:t>
            </a:r>
          </a:p>
          <a:p>
            <a:r>
              <a:rPr lang="da-DK" dirty="0"/>
              <a:t>	</a:t>
            </a:r>
            <a:r>
              <a:rPr lang="da-DK" dirty="0" err="1"/>
              <a:t>try</a:t>
            </a:r>
            <a:r>
              <a:rPr lang="da-DK" dirty="0"/>
              <a:t>:</a:t>
            </a:r>
          </a:p>
          <a:p>
            <a:r>
              <a:rPr lang="da-DK" dirty="0"/>
              <a:t>		</a:t>
            </a:r>
            <a:r>
              <a:rPr lang="da-DK" dirty="0" err="1"/>
              <a:t>inpvar</a:t>
            </a:r>
            <a:r>
              <a:rPr lang="da-DK" dirty="0"/>
              <a:t> = </a:t>
            </a:r>
            <a:r>
              <a:rPr lang="da-DK" dirty="0" err="1"/>
              <a:t>int</a:t>
            </a:r>
            <a:r>
              <a:rPr lang="da-DK" dirty="0"/>
              <a:t>(input("Indskriv værdi: "))</a:t>
            </a:r>
          </a:p>
          <a:p>
            <a:r>
              <a:rPr lang="da-DK" dirty="0"/>
              <a:t>		print (1/</a:t>
            </a:r>
            <a:r>
              <a:rPr lang="da-DK" dirty="0" err="1"/>
              <a:t>inpvar</a:t>
            </a:r>
            <a:r>
              <a:rPr lang="da-DK" dirty="0"/>
              <a:t>)</a:t>
            </a:r>
          </a:p>
          <a:p>
            <a:r>
              <a:rPr lang="da-DK" dirty="0"/>
              <a:t>	</a:t>
            </a:r>
            <a:r>
              <a:rPr lang="da-DK" dirty="0" err="1"/>
              <a:t>except</a:t>
            </a:r>
            <a:r>
              <a:rPr lang="da-DK" dirty="0"/>
              <a:t> (</a:t>
            </a:r>
            <a:r>
              <a:rPr lang="da-DK" dirty="0" err="1"/>
              <a:t>ZeroDivisionError</a:t>
            </a:r>
            <a:r>
              <a:rPr lang="da-DK" dirty="0"/>
              <a:t>, </a:t>
            </a:r>
            <a:r>
              <a:rPr lang="da-DK" dirty="0" err="1"/>
              <a:t>ValueError</a:t>
            </a:r>
            <a:r>
              <a:rPr lang="da-DK" dirty="0"/>
              <a:t>) as </a:t>
            </a:r>
            <a:r>
              <a:rPr lang="da-DK" dirty="0" err="1"/>
              <a:t>err</a:t>
            </a:r>
            <a:r>
              <a:rPr lang="da-DK" dirty="0"/>
              <a:t>:</a:t>
            </a:r>
          </a:p>
          <a:p>
            <a:r>
              <a:rPr lang="da-DK" dirty="0"/>
              <a:t>		print (</a:t>
            </a:r>
            <a:r>
              <a:rPr lang="da-DK" dirty="0" err="1"/>
              <a:t>err</a:t>
            </a:r>
            <a:r>
              <a:rPr lang="da-DK" dirty="0"/>
              <a:t>)</a:t>
            </a:r>
          </a:p>
          <a:p>
            <a:r>
              <a:rPr lang="da-DK" dirty="0"/>
              <a:t>		#break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 – fejlhåndtering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2280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 err="1"/>
              <a:t>Tutorialspoint</a:t>
            </a:r>
            <a:r>
              <a:rPr lang="da-DK" dirty="0"/>
              <a:t> side 260</a:t>
            </a:r>
          </a:p>
          <a:p>
            <a:endParaRPr lang="da-DK" dirty="0"/>
          </a:p>
          <a:p>
            <a:r>
              <a:rPr lang="da-DK" dirty="0"/>
              <a:t>Øvelse</a:t>
            </a:r>
          </a:p>
          <a:p>
            <a:pPr marL="0" indent="0">
              <a:buNone/>
            </a:pPr>
            <a:r>
              <a:rPr lang="da-DK" dirty="0"/>
              <a:t>Opret en person1 klasse som indeholder fornavn og kan printe fornavn</a:t>
            </a:r>
          </a:p>
          <a:p>
            <a:pPr marL="0" indent="0">
              <a:buNone/>
            </a:pPr>
            <a:r>
              <a:rPr lang="da-DK" dirty="0"/>
              <a:t>Opret en person2 klasse som kan det samme som person1, men herudover skal person2 indeholde efternavn. Udvid med print metode som kan printe begge navne.   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klasser og objekter</a:t>
            </a:r>
          </a:p>
        </p:txBody>
      </p:sp>
    </p:spTree>
    <p:extLst>
      <p:ext uri="{BB962C8B-B14F-4D97-AF65-F5344CB8AC3E}">
        <p14:creationId xmlns:p14="http://schemas.microsoft.com/office/powerpoint/2010/main" val="314024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363998"/>
          </a:xfrm>
        </p:spPr>
        <p:txBody>
          <a:bodyPr/>
          <a:lstStyle/>
          <a:p>
            <a:r>
              <a:rPr lang="da-DK" sz="1400" dirty="0"/>
              <a:t>Lars Hansen, Elektroniktekniker / Elektronikmekaniker fra NBI</a:t>
            </a:r>
          </a:p>
          <a:p>
            <a:r>
              <a:rPr lang="da-DK" sz="1400" dirty="0"/>
              <a:t>Udviklingskonsulent på Teknologisk Institut</a:t>
            </a:r>
            <a:br>
              <a:rPr lang="da-DK" sz="1400" dirty="0"/>
            </a:br>
            <a:r>
              <a:rPr lang="da-DK" sz="1400" dirty="0"/>
              <a:t>Energieffektivisering &amp; ventilation</a:t>
            </a:r>
            <a:br>
              <a:rPr lang="da-DK" sz="1400" dirty="0"/>
            </a:br>
            <a:r>
              <a:rPr lang="da-DK" sz="1400" dirty="0"/>
              <a:t>Energi og klima</a:t>
            </a:r>
            <a:br>
              <a:rPr lang="da-DK" sz="1400" dirty="0"/>
            </a:br>
            <a:r>
              <a:rPr lang="da-DK" sz="1400" dirty="0"/>
              <a:t>Projekter med ML / AI og Raspberry Pi:</a:t>
            </a:r>
          </a:p>
          <a:p>
            <a:r>
              <a:rPr lang="da-DK" sz="1400" dirty="0"/>
              <a:t>Dataopsamling (Temperatur, </a:t>
            </a:r>
            <a:r>
              <a:rPr lang="da-DK" sz="1400" dirty="0" err="1"/>
              <a:t>Luftflow</a:t>
            </a:r>
            <a:r>
              <a:rPr lang="da-DK" sz="1400" dirty="0"/>
              <a:t> med ultralyd, Energi måling på el og væske, generelt IO board V og I, solceller i EFH)</a:t>
            </a:r>
          </a:p>
          <a:p>
            <a:r>
              <a:rPr lang="da-DK" sz="1400" dirty="0"/>
              <a:t>Udvikling af Prototyper til kunder og F&amp;U projekter (Styring til hybridventilation, målebøjning)</a:t>
            </a:r>
          </a:p>
          <a:p>
            <a:r>
              <a:rPr lang="da-DK" sz="1400" dirty="0"/>
              <a:t>Drone med Navio2 og google cloud VM</a:t>
            </a:r>
          </a:p>
          <a:p>
            <a:r>
              <a:rPr lang="da-DK" sz="1400" dirty="0" err="1"/>
              <a:t>OpenCV</a:t>
            </a:r>
            <a:r>
              <a:rPr lang="da-DK" sz="1400" dirty="0"/>
              <a:t> og Python til at følge bevægelser i stinkskabe</a:t>
            </a:r>
          </a:p>
          <a:p>
            <a:endParaRPr lang="da-DK" sz="1400" dirty="0"/>
          </a:p>
          <a:p>
            <a:r>
              <a:rPr lang="da-DK" sz="1400" dirty="0"/>
              <a:t>HVORFOR nu ML/AI – maskinkode/PC </a:t>
            </a:r>
            <a:r>
              <a:rPr lang="da-DK" sz="1400" dirty="0" err="1"/>
              <a:t>client</a:t>
            </a:r>
            <a:r>
              <a:rPr lang="da-DK" sz="1400" dirty="0"/>
              <a:t>/Server/funktioner/</a:t>
            </a:r>
            <a:r>
              <a:rPr lang="da-DK" sz="1400" dirty="0" err="1"/>
              <a:t>multithreading</a:t>
            </a:r>
            <a:r>
              <a:rPr lang="da-DK" sz="1400" dirty="0"/>
              <a:t>/OOP/</a:t>
            </a:r>
            <a:r>
              <a:rPr lang="da-DK" sz="1400" dirty="0">
                <a:solidFill>
                  <a:srgbClr val="FF0000"/>
                </a:solidFill>
              </a:rPr>
              <a:t>ML/AI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297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5852" y="843558"/>
            <a:ext cx="8535950" cy="4512004"/>
          </a:xfrm>
        </p:spPr>
        <p:txBody>
          <a:bodyPr/>
          <a:lstStyle/>
          <a:p>
            <a:r>
              <a:rPr lang="da-DK" sz="900" dirty="0"/>
              <a:t>class vogn:</a:t>
            </a:r>
          </a:p>
          <a:p>
            <a:r>
              <a:rPr lang="da-DK" sz="900" dirty="0"/>
              <a:t>    __slots__ = ['x', 'y', '</a:t>
            </a:r>
            <a:r>
              <a:rPr lang="da-DK" sz="900" dirty="0" err="1"/>
              <a:t>test_val</a:t>
            </a:r>
            <a:r>
              <a:rPr lang="da-DK" sz="900" dirty="0"/>
              <a:t>_', '</a:t>
            </a:r>
            <a:r>
              <a:rPr lang="da-DK" sz="900" dirty="0" err="1"/>
              <a:t>func</a:t>
            </a:r>
            <a:r>
              <a:rPr lang="da-DK" sz="900" dirty="0"/>
              <a:t>']</a:t>
            </a:r>
          </a:p>
          <a:p>
            <a:r>
              <a:rPr lang="da-DK" sz="900" dirty="0"/>
              <a:t>    def __</a:t>
            </a:r>
            <a:r>
              <a:rPr lang="da-DK" sz="900" dirty="0" err="1"/>
              <a:t>init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x, y):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self.x</a:t>
            </a:r>
            <a:r>
              <a:rPr lang="da-DK" sz="900" dirty="0"/>
              <a:t>=x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self.y</a:t>
            </a:r>
            <a:r>
              <a:rPr lang="da-DK" sz="900" dirty="0"/>
              <a:t>=y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self.test_val</a:t>
            </a:r>
            <a:r>
              <a:rPr lang="da-DK" sz="900" dirty="0"/>
              <a:t>_ = 0;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call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, </a:t>
            </a:r>
            <a:r>
              <a:rPr lang="da-DK" sz="900" dirty="0" err="1"/>
              <a:t>pstr</a:t>
            </a:r>
            <a:r>
              <a:rPr lang="da-DK" sz="900" dirty="0"/>
              <a:t>):</a:t>
            </a:r>
          </a:p>
          <a:p>
            <a:r>
              <a:rPr lang="da-DK" sz="900" dirty="0"/>
              <a:t>        print("Fra </a:t>
            </a:r>
            <a:r>
              <a:rPr lang="da-DK" sz="900" dirty="0" err="1"/>
              <a:t>call</a:t>
            </a:r>
            <a:r>
              <a:rPr lang="da-DK" sz="900" dirty="0"/>
              <a:t>")</a:t>
            </a:r>
          </a:p>
          <a:p>
            <a:r>
              <a:rPr lang="da-DK" sz="900" dirty="0"/>
              <a:t>        print(</a:t>
            </a:r>
            <a:r>
              <a:rPr lang="da-DK" sz="900" dirty="0" err="1"/>
              <a:t>pstr</a:t>
            </a:r>
            <a:r>
              <a:rPr lang="da-DK" sz="900" dirty="0"/>
              <a:t>)</a:t>
            </a:r>
          </a:p>
          <a:p>
            <a:r>
              <a:rPr lang="da-DK" sz="900" dirty="0"/>
              <a:t>        return "Retur"</a:t>
            </a:r>
          </a:p>
          <a:p>
            <a:endParaRPr lang="da-DK" sz="900" dirty="0"/>
          </a:p>
          <a:p>
            <a:r>
              <a:rPr lang="da-DK" sz="900" dirty="0"/>
              <a:t>    def __</a:t>
            </a:r>
            <a:r>
              <a:rPr lang="da-DK" sz="900" dirty="0" err="1"/>
              <a:t>str</a:t>
            </a:r>
            <a:r>
              <a:rPr lang="da-DK" sz="900" dirty="0"/>
              <a:t>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return "</a:t>
            </a:r>
            <a:r>
              <a:rPr lang="da-DK" sz="900" dirty="0" err="1"/>
              <a:t>String</a:t>
            </a:r>
            <a:r>
              <a:rPr lang="da-DK" sz="900" dirty="0"/>
              <a:t> fra vogn </a:t>
            </a:r>
            <a:r>
              <a:rPr lang="da-DK" sz="900" dirty="0" err="1"/>
              <a:t>object</a:t>
            </a:r>
            <a:r>
              <a:rPr lang="da-DK" sz="900" dirty="0"/>
              <a:t>"</a:t>
            </a:r>
          </a:p>
          <a:p>
            <a:endParaRPr lang="da-DK" sz="900" dirty="0"/>
          </a:p>
          <a:p>
            <a:r>
              <a:rPr lang="da-DK" sz="900" dirty="0"/>
              <a:t>    def __del__(</a:t>
            </a:r>
            <a:r>
              <a:rPr lang="da-DK" sz="900" dirty="0" err="1"/>
              <a:t>self</a:t>
            </a:r>
            <a:r>
              <a:rPr lang="da-DK" sz="900" dirty="0"/>
              <a:t>):</a:t>
            </a:r>
          </a:p>
          <a:p>
            <a:r>
              <a:rPr lang="da-DK" sz="900" dirty="0"/>
              <a:t>        #print("Buy")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pass</a:t>
            </a:r>
            <a:endParaRPr lang="da-DK" sz="900" dirty="0"/>
          </a:p>
          <a:p>
            <a:endParaRPr lang="da-DK" sz="900" dirty="0"/>
          </a:p>
          <a:p>
            <a:r>
              <a:rPr lang="da-DK" sz="900" dirty="0"/>
              <a:t>    def </a:t>
            </a:r>
            <a:r>
              <a:rPr lang="da-DK" sz="900" dirty="0" err="1"/>
              <a:t>make_func</a:t>
            </a:r>
            <a:r>
              <a:rPr lang="da-DK" sz="900" dirty="0"/>
              <a:t>(</a:t>
            </a:r>
            <a:r>
              <a:rPr lang="da-DK" sz="900" dirty="0" err="1"/>
              <a:t>self</a:t>
            </a:r>
            <a:r>
              <a:rPr lang="da-DK" sz="900" dirty="0"/>
              <a:t>, n):</a:t>
            </a:r>
          </a:p>
          <a:p>
            <a:r>
              <a:rPr lang="da-DK" sz="900" dirty="0"/>
              <a:t>        </a:t>
            </a:r>
            <a:r>
              <a:rPr lang="da-DK" sz="900" dirty="0" err="1"/>
              <a:t>if</a:t>
            </a:r>
            <a:r>
              <a:rPr lang="da-DK" sz="900" dirty="0"/>
              <a:t> n == 1:</a:t>
            </a:r>
          </a:p>
          <a:p>
            <a:r>
              <a:rPr lang="da-DK" sz="900" dirty="0"/>
              <a:t>            return lambda x: x + 1</a:t>
            </a:r>
          </a:p>
          <a:p>
            <a:pPr marL="0" indent="0">
              <a:buNone/>
            </a:pPr>
            <a:endParaRPr lang="da-DK" sz="900" dirty="0"/>
          </a:p>
          <a:p>
            <a:pPr marL="0" indent="0">
              <a:buNone/>
            </a:pPr>
            <a:r>
              <a:rPr lang="da-DK" sz="900" dirty="0"/>
              <a:t>**********</a:t>
            </a:r>
          </a:p>
          <a:p>
            <a:endParaRPr lang="da-DK" sz="9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testprogram</a:t>
            </a:r>
          </a:p>
        </p:txBody>
      </p:sp>
    </p:spTree>
    <p:extLst>
      <p:ext uri="{BB962C8B-B14F-4D97-AF65-F5344CB8AC3E}">
        <p14:creationId xmlns:p14="http://schemas.microsoft.com/office/powerpoint/2010/main" val="2157803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40164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Pins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http://wiringpi.com/pins/special-pin-functions/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</a:rPr>
              <a:t>SPI</a:t>
            </a:r>
          </a:p>
          <a:p>
            <a:r>
              <a:rPr lang="da-DK" altLang="da-DK" dirty="0">
                <a:ea typeface="MS PGothic" panose="020B0600070205080204" pitchFamily="34" charset="-128"/>
                <a:hlinkClick r:id="rId3"/>
              </a:rPr>
              <a:t>http://wiringpi.com/reference/spi-library/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 err="1">
                <a:ea typeface="MS PGothic" panose="020B0600070205080204" pitchFamily="34" charset="-128"/>
              </a:rPr>
              <a:t>Install</a:t>
            </a:r>
            <a:r>
              <a:rPr lang="da-DK" altLang="da-DK" dirty="0">
                <a:ea typeface="MS PGothic" panose="020B0600070205080204" pitchFamily="34" charset="-128"/>
              </a:rPr>
              <a:t> </a:t>
            </a:r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endParaRPr lang="da-DK" altLang="da-DK" dirty="0">
              <a:ea typeface="MS PGothic" panose="020B0600070205080204" pitchFamily="34" charset="-128"/>
            </a:endParaRPr>
          </a:p>
          <a:p>
            <a:r>
              <a:rPr lang="da-DK" altLang="da-DK" dirty="0">
                <a:ea typeface="MS PGothic" panose="020B0600070205080204" pitchFamily="34" charset="-128"/>
                <a:hlinkClick r:id="rId4"/>
              </a:rPr>
              <a:t>https://pypi.org/project/wiringpi/</a:t>
            </a:r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  <a:p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– </a:t>
            </a:r>
            <a:r>
              <a:rPr lang="da-DK" altLang="da-DK" dirty="0" err="1">
                <a:ea typeface="MS PGothic" panose="020B0600070205080204" pitchFamily="34" charset="-128"/>
              </a:rPr>
              <a:t>wiringPi</a:t>
            </a:r>
            <a:r>
              <a:rPr lang="da-DK" altLang="da-DK" dirty="0">
                <a:ea typeface="MS PGothic" panose="020B0600070205080204" pitchFamily="34" charset="-128"/>
              </a:rPr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233919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4163" y="1116013"/>
            <a:ext cx="8535987" cy="386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sz="1000" dirty="0">
                <a:ea typeface="MS PGothic" panose="020B0600070205080204" pitchFamily="34" charset="-128"/>
              </a:rPr>
              <a:t>import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</a:t>
            </a: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import time</a:t>
            </a:r>
          </a:p>
          <a:p>
            <a:pPr marL="0" indent="0">
              <a:buNone/>
            </a:pPr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(2+2)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("</a:t>
            </a:r>
            <a:r>
              <a:rPr lang="da-DK" altLang="da-DK" sz="1000" dirty="0" err="1">
                <a:ea typeface="MS PGothic" panose="020B0600070205080204" pitchFamily="34" charset="-128"/>
              </a:rPr>
              <a:t>Hello</a:t>
            </a:r>
            <a:r>
              <a:rPr lang="da-DK" altLang="da-DK" sz="1000" dirty="0">
                <a:ea typeface="MS PGothic" panose="020B0600070205080204" pitchFamily="34" charset="-128"/>
              </a:rPr>
              <a:t> World")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print (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wiringpi.piBoardRev</a:t>
            </a:r>
            <a:r>
              <a:rPr lang="da-DK" altLang="da-DK" sz="1000" dirty="0">
                <a:ea typeface="MS PGothic" panose="020B0600070205080204" pitchFamily="34" charset="-128"/>
              </a:rPr>
              <a:t>())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wiringpi.wiringPiSetup</a:t>
            </a:r>
            <a:r>
              <a:rPr lang="da-DK" altLang="da-DK" sz="1000" dirty="0">
                <a:ea typeface="MS PGothic" panose="020B0600070205080204" pitchFamily="34" charset="-128"/>
              </a:rPr>
              <a:t>()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#</a:t>
            </a:r>
            <a:r>
              <a:rPr lang="da-DK" altLang="da-DK" sz="1000" dirty="0" err="1">
                <a:ea typeface="MS PGothic" panose="020B0600070205080204" pitchFamily="34" charset="-128"/>
              </a:rPr>
              <a:t>pinMode</a:t>
            </a:r>
            <a:r>
              <a:rPr lang="da-DK" altLang="da-DK" sz="1000" dirty="0">
                <a:ea typeface="MS PGothic" panose="020B0600070205080204" pitchFamily="34" charset="-128"/>
              </a:rPr>
              <a:t> pin, in/out (0=in 1=out)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wiringpi.pinMode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endParaRPr lang="da-DK" altLang="da-DK" sz="1000" dirty="0">
              <a:ea typeface="MS PGothic" panose="020B0600070205080204" pitchFamily="34" charset="-128"/>
            </a:endParaRPr>
          </a:p>
          <a:p>
            <a:r>
              <a:rPr lang="da-DK" altLang="da-DK" sz="1000" dirty="0">
                <a:ea typeface="MS PGothic" panose="020B0600070205080204" pitchFamily="34" charset="-128"/>
              </a:rPr>
              <a:t>loop = 0</a:t>
            </a:r>
          </a:p>
          <a:p>
            <a:r>
              <a:rPr lang="da-DK" altLang="da-DK" sz="1000" dirty="0" err="1">
                <a:ea typeface="MS PGothic" panose="020B0600070205080204" pitchFamily="34" charset="-128"/>
              </a:rPr>
              <a:t>while</a:t>
            </a:r>
            <a:r>
              <a:rPr lang="da-DK" altLang="da-DK" sz="1000" dirty="0">
                <a:ea typeface="MS PGothic" panose="020B0600070205080204" pitchFamily="34" charset="-128"/>
              </a:rPr>
              <a:t> (loop &lt; 20):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(0, 0)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wiringpi.digitalWrite</a:t>
            </a:r>
            <a:r>
              <a:rPr lang="da-DK" altLang="da-DK" sz="1000" dirty="0">
                <a:ea typeface="MS PGothic" panose="020B0600070205080204" pitchFamily="34" charset="-128"/>
              </a:rPr>
              <a:t>(0, 1)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</a:t>
            </a:r>
            <a:r>
              <a:rPr lang="da-DK" altLang="da-DK" sz="1000" dirty="0" err="1">
                <a:ea typeface="MS PGothic" panose="020B0600070205080204" pitchFamily="34" charset="-128"/>
              </a:rPr>
              <a:t>time.sleep</a:t>
            </a:r>
            <a:r>
              <a:rPr lang="da-DK" altLang="da-DK" sz="1000" dirty="0">
                <a:ea typeface="MS PGothic" panose="020B0600070205080204" pitchFamily="34" charset="-128"/>
              </a:rPr>
              <a:t>(2)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loop = loop + 1</a:t>
            </a:r>
          </a:p>
          <a:p>
            <a:r>
              <a:rPr lang="da-DK" altLang="da-DK" sz="1000" dirty="0">
                <a:ea typeface="MS PGothic" panose="020B0600070205080204" pitchFamily="34" charset="-128"/>
              </a:rPr>
              <a:t>    print (loop)</a:t>
            </a: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</a:rPr>
              <a:t>GPIO test</a:t>
            </a:r>
          </a:p>
        </p:txBody>
      </p:sp>
    </p:spTree>
    <p:extLst>
      <p:ext uri="{BB962C8B-B14F-4D97-AF65-F5344CB8AC3E}">
        <p14:creationId xmlns:p14="http://schemas.microsoft.com/office/powerpoint/2010/main" val="838283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04F8FB3C-35A3-D49C-5E71-6578DBE364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738938"/>
          </a:xfrm>
        </p:spPr>
        <p:txBody>
          <a:bodyPr/>
          <a:lstStyle/>
          <a:p>
            <a:r>
              <a:rPr lang="da-DK" dirty="0" err="1"/>
              <a:t>Numpy</a:t>
            </a:r>
            <a:r>
              <a:rPr lang="da-DK" dirty="0"/>
              <a:t> arbejder med tal i </a:t>
            </a:r>
            <a:r>
              <a:rPr lang="da-DK" dirty="0" err="1"/>
              <a:t>array’s</a:t>
            </a:r>
            <a:r>
              <a:rPr lang="da-DK" dirty="0"/>
              <a:t> og matricer. Regner meget hurtigt og er skrevet i C. </a:t>
            </a:r>
          </a:p>
          <a:p>
            <a:endParaRPr lang="da-DK" dirty="0"/>
          </a:p>
          <a:p>
            <a:r>
              <a:rPr lang="da-DK" dirty="0"/>
              <a:t>Pandas er mere som et regneark (Excel) og bruger dataframes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444E28B-56A8-DA3F-99DB-B419EB2AB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Numpy</a:t>
            </a:r>
            <a:r>
              <a:rPr lang="da-DK" dirty="0"/>
              <a:t> Pandas</a:t>
            </a:r>
          </a:p>
        </p:txBody>
      </p:sp>
    </p:spTree>
    <p:extLst>
      <p:ext uri="{BB962C8B-B14F-4D97-AF65-F5344CB8AC3E}">
        <p14:creationId xmlns:p14="http://schemas.microsoft.com/office/powerpoint/2010/main" val="2219656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43AB21ED-99BE-448B-B568-C888F51EE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699542"/>
            <a:ext cx="8535950" cy="3616375"/>
          </a:xfrm>
        </p:spPr>
        <p:txBody>
          <a:bodyPr/>
          <a:lstStyle/>
          <a:p>
            <a:r>
              <a:rPr lang="da-DK" sz="1400" dirty="0">
                <a:hlinkClick r:id="rId2"/>
              </a:rPr>
              <a:t>Pandas</a:t>
            </a:r>
          </a:p>
          <a:p>
            <a:r>
              <a:rPr lang="da-DK" sz="1400" dirty="0">
                <a:hlinkClick r:id="rId2"/>
              </a:rPr>
              <a:t>https://colab.research.google.com/github/jakevdp/PythonDataScienceHandbook/blob/master/notebooks/03.00-Introduction-to-Pandas.ipynb</a:t>
            </a:r>
          </a:p>
          <a:p>
            <a:endParaRPr lang="da-DK" sz="1400" dirty="0">
              <a:hlinkClick r:id="rId2"/>
            </a:endParaRPr>
          </a:p>
          <a:p>
            <a:r>
              <a:rPr lang="da-DK" sz="1400" dirty="0" err="1">
                <a:hlinkClick r:id="rId2"/>
              </a:rPr>
              <a:t>Numpy</a:t>
            </a:r>
            <a:endParaRPr lang="da-DK" sz="1400" dirty="0">
              <a:hlinkClick r:id="rId2"/>
            </a:endParaRPr>
          </a:p>
          <a:p>
            <a:r>
              <a:rPr lang="da-DK" sz="1400" dirty="0">
                <a:hlinkClick r:id="rId2"/>
              </a:rPr>
              <a:t>https://colab.research.google.com/github/jaygala24/blog/blob/master/_notebooks/2020-06-20-guide-to-numpy.ipynb</a:t>
            </a:r>
          </a:p>
          <a:p>
            <a:endParaRPr lang="da-DK" sz="1400" dirty="0">
              <a:hlinkClick r:id="rId2"/>
            </a:endParaRPr>
          </a:p>
          <a:p>
            <a:r>
              <a:rPr lang="da-DK" sz="1400" dirty="0" err="1">
                <a:hlinkClick r:id="rId2"/>
              </a:rPr>
              <a:t>Div</a:t>
            </a:r>
            <a:endParaRPr lang="da-DK" sz="1400" dirty="0">
              <a:hlinkClick r:id="rId2"/>
            </a:endParaRPr>
          </a:p>
          <a:p>
            <a:r>
              <a:rPr lang="da-DK" sz="1400" dirty="0">
                <a:hlinkClick r:id="rId2"/>
              </a:rPr>
              <a:t>https://cloudxlab.com/blog/numpy-pandas-introduction/</a:t>
            </a:r>
          </a:p>
          <a:p>
            <a:r>
              <a:rPr lang="da-DK" sz="1400" dirty="0">
                <a:hlinkClick r:id="rId2"/>
              </a:rPr>
              <a:t>https://cs231n.github.io/python-numpy-tutorial/</a:t>
            </a:r>
            <a:endParaRPr lang="da-DK" sz="1400" dirty="0"/>
          </a:p>
          <a:p>
            <a:r>
              <a:rPr lang="da-DK" sz="1400" dirty="0">
                <a:hlinkClick r:id="rId3"/>
              </a:rPr>
              <a:t>https://pandas.pydata.org/docs/user_guide/10min.html</a:t>
            </a:r>
            <a:endParaRPr lang="da-DK" sz="1400" dirty="0"/>
          </a:p>
          <a:p>
            <a:r>
              <a:rPr lang="da-DK" sz="1400" dirty="0">
                <a:hlinkClick r:id="rId4"/>
              </a:rPr>
              <a:t>https://numpy.org/doc/stable/user/quickstart.html</a:t>
            </a:r>
            <a:endParaRPr lang="da-DK" sz="1400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EBB5BE-2AF0-4027-863D-510A6A8F3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Øvelser med Python Pandas </a:t>
            </a:r>
            <a:r>
              <a:rPr lang="da-DK" dirty="0" err="1"/>
              <a:t>Numpy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7132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41D9917-C12C-4682-BD06-53E87A28F1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>
                <a:hlinkClick r:id="rId2"/>
              </a:rPr>
              <a:t>https://da.wikipedia.org/wiki/Docker_(software)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706C67E-A807-47FD-9764-CC3298F58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Docker</a:t>
            </a:r>
          </a:p>
        </p:txBody>
      </p:sp>
      <p:pic>
        <p:nvPicPr>
          <p:cNvPr id="1028" name="Picture 4" descr="A Quick Introduction to Docker Fundamentals - Whizlabs Blog">
            <a:extLst>
              <a:ext uri="{FF2B5EF4-FFF2-40B4-BE49-F238E27FC236}">
                <a16:creationId xmlns:a16="http://schemas.microsoft.com/office/drawing/2014/main" id="{526433A8-0E6A-4281-9D0A-C77B6778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83885"/>
            <a:ext cx="5047407" cy="34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55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2CDA54B9-7793-4F7F-921D-A51DFDB888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71555"/>
          </a:xfrm>
        </p:spPr>
        <p:txBody>
          <a:bodyPr/>
          <a:lstStyle/>
          <a:p>
            <a:r>
              <a:rPr lang="da-DK" dirty="0"/>
              <a:t>Hvorfor Docker</a:t>
            </a:r>
          </a:p>
          <a:p>
            <a:r>
              <a:rPr lang="da-DK" sz="1400" dirty="0">
                <a:hlinkClick r:id="rId2"/>
              </a:rPr>
              <a:t>https://www.docker.com/why-docker/</a:t>
            </a:r>
            <a:endParaRPr lang="da-DK" sz="1400" dirty="0"/>
          </a:p>
          <a:p>
            <a:r>
              <a:rPr lang="da-DK" sz="1400" dirty="0"/>
              <a:t>HUB</a:t>
            </a:r>
          </a:p>
          <a:p>
            <a:r>
              <a:rPr lang="da-DK" sz="1400" dirty="0">
                <a:hlinkClick r:id="rId3"/>
              </a:rPr>
              <a:t>https://hub.docker.com/</a:t>
            </a:r>
          </a:p>
          <a:p>
            <a:r>
              <a:rPr lang="da-DK" sz="1400" dirty="0"/>
              <a:t>Kursus image</a:t>
            </a:r>
          </a:p>
          <a:p>
            <a:r>
              <a:rPr lang="da-DK" sz="1400" dirty="0">
                <a:hlinkClick r:id="rId3"/>
              </a:rPr>
              <a:t>https://hub.docker.com/r/armindocachada/tensorflow2-opencv4-raspberrypi4/tags</a:t>
            </a:r>
            <a:endParaRPr lang="da-DK" sz="1400" dirty="0"/>
          </a:p>
          <a:p>
            <a:r>
              <a:rPr lang="da-DK" sz="1400" dirty="0"/>
              <a:t>Hvad er en container</a:t>
            </a:r>
          </a:p>
          <a:p>
            <a:r>
              <a:rPr lang="da-DK" sz="1400" dirty="0">
                <a:hlinkClick r:id="rId4"/>
              </a:rPr>
              <a:t>https://www.docker.com/resources/what-container/</a:t>
            </a:r>
            <a:endParaRPr lang="da-DK" sz="1400" dirty="0"/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6E9C59E-13BB-4934-A2C8-E7258DD80A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860611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0DC2100-4337-4922-8D36-4F4795D1C7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981603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da-DK" sz="10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da-DK" sz="1000" b="1" kern="0" dirty="0" err="1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0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lang="en-US" sz="1000" b="1" dirty="0" err="1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kommando</a:t>
            </a:r>
            <a:endParaRPr lang="da-DK" sz="10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docker run -v /</a:t>
            </a:r>
            <a:r>
              <a:rPr lang="en-US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docker_drev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:/home -it ai_v1  /bin/bash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000" b="1" dirty="0" err="1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endParaRPr lang="da-DK" sz="10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ROM </a:t>
            </a:r>
            <a:r>
              <a:rPr lang="en-US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armindocachada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/tensorflow2-opencv4-raspberrypi4:2.2_4.5.0 AS base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base as build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apt-get --allow-</a:t>
            </a:r>
            <a:r>
              <a:rPr lang="en-US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releaseinfo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-change update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apt-get -y upgrade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python3 -m pip install --upgrade pip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apt-get -y install python3-pandas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apt-get -y install python3-sklearn python3-sklearn-lib</a:t>
            </a:r>
            <a:endParaRPr lang="da-DK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apt-get -y install mc</a:t>
            </a:r>
            <a:endParaRPr lang="da-DK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C764B95-A639-4954-9BE0-D4F1D6897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Kursus-</a:t>
            </a:r>
            <a:r>
              <a:rPr lang="da-DK" dirty="0" err="1"/>
              <a:t>setup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5181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Diagram&#10;&#10;Description automatically generated">
            <a:extLst>
              <a:ext uri="{FF2B5EF4-FFF2-40B4-BE49-F238E27FC236}">
                <a16:creationId xmlns:a16="http://schemas.microsoft.com/office/drawing/2014/main" id="{C7DD87B4-0223-4004-BF6A-C984EE3FA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4" t="50142" r="50477" b="9137"/>
          <a:stretch/>
        </p:blipFill>
        <p:spPr bwMode="auto">
          <a:xfrm>
            <a:off x="2339752" y="1275606"/>
            <a:ext cx="5209540" cy="3130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D82887F-1E18-44E8-8498-03AC978D29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/>
              <a:t>Traditionel kodning</a:t>
            </a:r>
          </a:p>
          <a:p>
            <a:r>
              <a:rPr lang="da-DK" dirty="0"/>
              <a:t>Statisk og fastlåst software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99F2897-F93A-4B3A-8905-59F2B804B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Hvorfor ML</a:t>
            </a:r>
          </a:p>
        </p:txBody>
      </p:sp>
    </p:spTree>
    <p:extLst>
      <p:ext uri="{BB962C8B-B14F-4D97-AF65-F5344CB8AC3E}">
        <p14:creationId xmlns:p14="http://schemas.microsoft.com/office/powerpoint/2010/main" val="3455934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42EAED5-2180-4136-8FFC-B5727C848C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altLang="da-DK" sz="2000" dirty="0">
                <a:ea typeface="MS PGothic" panose="020B0600070205080204" pitchFamily="34" charset="-128"/>
              </a:rPr>
              <a:t>Evt. hjemmearbejde til i morgen </a:t>
            </a:r>
          </a:p>
          <a:p>
            <a:endParaRPr lang="da-DK" altLang="da-DK" dirty="0">
              <a:ea typeface="MS PGothic" panose="020B0600070205080204" pitchFamily="34" charset="-128"/>
              <a:hlinkClick r:id="rId2"/>
            </a:endParaRPr>
          </a:p>
          <a:p>
            <a:r>
              <a:rPr lang="da-DK" altLang="da-DK" sz="2000" dirty="0">
                <a:ea typeface="MS PGothic" panose="020B0600070205080204" pitchFamily="34" charset="-128"/>
                <a:hlinkClick r:id="rId2"/>
              </a:rPr>
              <a:t>www.colab.com</a:t>
            </a:r>
            <a:r>
              <a:rPr lang="da-DK" altLang="da-DK" sz="2000" dirty="0">
                <a:ea typeface="MS PGothic" panose="020B0600070205080204" pitchFamily="34" charset="-128"/>
              </a:rPr>
              <a:t> og oprettelse af konto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D7403E6-BFD3-4049-9945-0BB3CF6ED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Dag 2</a:t>
            </a:r>
          </a:p>
        </p:txBody>
      </p:sp>
    </p:spTree>
    <p:extLst>
      <p:ext uri="{BB962C8B-B14F-4D97-AF65-F5344CB8AC3E}">
        <p14:creationId xmlns:p14="http://schemas.microsoft.com/office/powerpoint/2010/main" val="278917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31709"/>
          </a:xfrm>
        </p:spPr>
        <p:txBody>
          <a:bodyPr/>
          <a:lstStyle/>
          <a:p>
            <a:r>
              <a:rPr lang="da-DK" dirty="0"/>
              <a:t>Godkendte Teknologiske Serviceinstitutter</a:t>
            </a:r>
          </a:p>
          <a:p>
            <a:r>
              <a:rPr lang="da-DK" sz="1400" b="1" dirty="0"/>
              <a:t>Nøgletal for Teknologisk Institut</a:t>
            </a:r>
          </a:p>
          <a:p>
            <a:r>
              <a:rPr lang="da-DK" sz="1400" dirty="0"/>
              <a:t>• Omsætning, mio. kr.: 1.078</a:t>
            </a:r>
            <a:br>
              <a:rPr lang="da-DK" sz="1400" dirty="0"/>
            </a:br>
            <a:r>
              <a:rPr lang="da-DK" sz="1400" dirty="0"/>
              <a:t>• Kommerciel omsætning</a:t>
            </a:r>
          </a:p>
          <a:p>
            <a:r>
              <a:rPr lang="da-DK" sz="1400" dirty="0"/>
              <a:t>• F&amp;U-indsats</a:t>
            </a:r>
          </a:p>
          <a:p>
            <a:r>
              <a:rPr lang="da-DK" sz="1400" dirty="0"/>
              <a:t>• Resultatkontrakter</a:t>
            </a:r>
            <a:br>
              <a:rPr lang="da-DK" sz="1400" dirty="0"/>
            </a:br>
            <a:r>
              <a:rPr lang="da-DK" sz="1400" dirty="0"/>
              <a:t>• Medarbejdere:  &gt; 1000</a:t>
            </a:r>
          </a:p>
          <a:p>
            <a:r>
              <a:rPr lang="da-DK" sz="1400" dirty="0"/>
              <a:t>Teknologisk Institut udvikler og formidler teknologiske fremskridt til gavn for dansk erhvervsliv og samfundet i øvrigt og har hvert år mere end 15.000 virksomheder som kunder. Teknologisk Instituts aktiviteter er samlet i otte divisioner: Byggeri og anlæg, Energi og Klima, Erhvervsudvikling, Life Science, Danish Meat Research Institute, Materialer, Produktion og Økonomi.</a:t>
            </a:r>
          </a:p>
          <a:p>
            <a:r>
              <a:rPr lang="da-DK" dirty="0">
                <a:hlinkClick r:id="rId2"/>
              </a:rPr>
              <a:t>https://www.teknologisk.dk/om#annualreport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Teknologisk Institut</a:t>
            </a:r>
          </a:p>
        </p:txBody>
      </p:sp>
    </p:spTree>
    <p:extLst>
      <p:ext uri="{BB962C8B-B14F-4D97-AF65-F5344CB8AC3E}">
        <p14:creationId xmlns:p14="http://schemas.microsoft.com/office/powerpoint/2010/main" val="268855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968EC8B-27C0-4DC4-A38F-C81433AC6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22" t="49838" r="12752" b="8833"/>
          <a:stretch/>
        </p:blipFill>
        <p:spPr bwMode="auto">
          <a:xfrm>
            <a:off x="3347864" y="1256189"/>
            <a:ext cx="5629275" cy="34175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EF6C0E6-6482-48DD-9E75-5D86A3BEAF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431161"/>
          </a:xfrm>
        </p:spPr>
        <p:txBody>
          <a:bodyPr/>
          <a:lstStyle/>
          <a:p>
            <a:r>
              <a:rPr lang="da-DK" dirty="0"/>
              <a:t>Her bliver data vigtige</a:t>
            </a:r>
          </a:p>
          <a:p>
            <a:r>
              <a:rPr lang="da-DK" dirty="0"/>
              <a:t>Dårlige data = dårlig trænet model</a:t>
            </a:r>
          </a:p>
          <a:p>
            <a:r>
              <a:rPr lang="da-DK" dirty="0"/>
              <a:t>-- og omvendt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08286F1-82C6-4FB0-A3C8-ED393BA05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Hvorfor ML</a:t>
            </a:r>
          </a:p>
        </p:txBody>
      </p:sp>
    </p:spTree>
    <p:extLst>
      <p:ext uri="{BB962C8B-B14F-4D97-AF65-F5344CB8AC3E}">
        <p14:creationId xmlns:p14="http://schemas.microsoft.com/office/powerpoint/2010/main" val="2838089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6DF021B-20A1-4FC1-9C2F-7B913CD78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4" t="14891" r="50310" b="53201"/>
          <a:stretch/>
        </p:blipFill>
        <p:spPr bwMode="auto">
          <a:xfrm>
            <a:off x="3799436" y="1923678"/>
            <a:ext cx="5080000" cy="2381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0E4285D3-5E4A-4A50-84AD-2705C17BB3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169825"/>
          </a:xfrm>
        </p:spPr>
        <p:txBody>
          <a:bodyPr/>
          <a:lstStyle/>
          <a:p>
            <a:r>
              <a:rPr lang="da-DK" dirty="0"/>
              <a:t>Automatisering af ML systemet</a:t>
            </a:r>
          </a:p>
          <a:p>
            <a:r>
              <a:rPr lang="da-DK" dirty="0"/>
              <a:t>Nye tilførte data</a:t>
            </a:r>
          </a:p>
          <a:p>
            <a:r>
              <a:rPr lang="da-DK" dirty="0"/>
              <a:t>Faldgrupper?</a:t>
            </a:r>
          </a:p>
          <a:p>
            <a:r>
              <a:rPr lang="da-DK" dirty="0"/>
              <a:t>Fejl på sensorer?</a:t>
            </a:r>
          </a:p>
          <a:p>
            <a:r>
              <a:rPr lang="da-DK" dirty="0"/>
              <a:t>Huller i data?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A0CE4CD-47AD-4F21-9875-E660BA3A2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Hvorfor ML</a:t>
            </a:r>
          </a:p>
        </p:txBody>
      </p:sp>
    </p:spTree>
    <p:extLst>
      <p:ext uri="{BB962C8B-B14F-4D97-AF65-F5344CB8AC3E}">
        <p14:creationId xmlns:p14="http://schemas.microsoft.com/office/powerpoint/2010/main" val="3142935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A724C144-4C1D-4388-A729-00A29041A6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82657"/>
          </a:xfrm>
        </p:spPr>
        <p:txBody>
          <a:bodyPr/>
          <a:lstStyle/>
          <a:p>
            <a:r>
              <a:rPr lang="da-DK" sz="1800" b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endParaRPr lang="da-DK" sz="18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sz="1800" b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endParaRPr lang="da-DK" sz="18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Semisupervised</a:t>
            </a:r>
            <a:endParaRPr lang="da-DK" sz="1800" b="1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b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</a:p>
          <a:p>
            <a:endParaRPr lang="da-DK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A991038-445A-4669-A3B5-8CF2DB76AF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Fremgangstyper</a:t>
            </a:r>
          </a:p>
        </p:txBody>
      </p:sp>
    </p:spTree>
    <p:extLst>
      <p:ext uri="{BB962C8B-B14F-4D97-AF65-F5344CB8AC3E}">
        <p14:creationId xmlns:p14="http://schemas.microsoft.com/office/powerpoint/2010/main" val="2196445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AD2EE66-899A-49A3-895C-819C893D5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91643"/>
          </a:xfrm>
        </p:spPr>
        <p:txBody>
          <a:bodyPr/>
          <a:lstStyle/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hjælper systemet på vej via testdata og vi ved hvilke svar vi ønsker. Ex. viser vi modellen billeder med og uden personer. </a:t>
            </a:r>
          </a:p>
          <a:p>
            <a:endParaRPr lang="da-DK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fortæller modellen om der er personer eller ej på testbillederne via ”labels” i en ny kolonne i vores dataset. </a:t>
            </a:r>
          </a:p>
          <a:p>
            <a:endParaRPr lang="da-DK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Herefter vil modellen kunne gennemskue om der er en person eller ej på nye usete billeder.  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FE5A28E-2F6D-4F05-BA1F-39903985D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3325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748FE48-2814-489C-939F-C10DE78BDC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91643"/>
          </a:xfrm>
        </p:spPr>
        <p:txBody>
          <a:bodyPr/>
          <a:lstStyle/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 prøver at undersøge om der er nogle sammenhænge i data, brugbare mønstre. </a:t>
            </a:r>
            <a:endParaRPr lang="da-DK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 ved ikke hvor vi ender. </a:t>
            </a:r>
            <a:endParaRPr lang="da-DK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Det kan være at modellen kan gennemskue at der opstår rystelser eller lyd 2 dage før en fejl opstår i en motor. </a:t>
            </a:r>
            <a:endParaRPr lang="da-DK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Disse signaler kan derfor bruges til at forudsige fejl om 2 dage – men vi ved det ikke på forhånd. </a:t>
            </a:r>
            <a:endParaRPr lang="da-DK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Typisk er dataset meget store og uoverskuelige. 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9B6A87F-ED0B-4531-9F3F-9EA5D51A5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Unsupervised</a:t>
            </a:r>
            <a:endParaRPr lang="da-DK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12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D711E49-4713-4839-8384-CCA50DFA32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31051"/>
          </a:xfrm>
        </p:spPr>
        <p:txBody>
          <a:bodyPr/>
          <a:lstStyle/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En blanding af ovenstående to punkter.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3D6FE2D-8FEC-46FE-AB74-50EE1B0857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Semisupervised</a:t>
            </a:r>
            <a:endParaRPr lang="da-DK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96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435A7FC-4E2B-4668-9E6C-A4050AEF3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37645"/>
          </a:xfrm>
        </p:spPr>
        <p:txBody>
          <a:bodyPr/>
          <a:lstStyle/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Stort set som at træne en hund via belønning.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Det kan evt. bruges i forbindelse med robotter som ex. skal lære at gå på nyt underlag.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Eller en spillerobot som lærer at gøre det rigtige via point i spillet.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 her læres der af fejl og belønning af at gøre tingene korrekt.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Dette system vil ikke være smart at bruge i forbindelse med selvkørende biler.</a:t>
            </a:r>
          </a:p>
          <a:p>
            <a:r>
              <a:rPr lang="da-DK" sz="1800" dirty="0">
                <a:latin typeface="+mn-lt"/>
              </a:rPr>
              <a:t>Selvbalancerende stang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7B62078-408A-41BC-A70A-2EEB0D4D7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da-DK" sz="2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7625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95B46188-7A9A-4D4A-801F-300999BCE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13242"/>
          </a:xfrm>
        </p:spPr>
        <p:txBody>
          <a:bodyPr/>
          <a:lstStyle/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 stedet for at starte med en utrænet model kan man med fordel starte med en trænet model.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Eksempelvis, hvis man ønsker at genkende forskellige </a:t>
            </a:r>
            <a:r>
              <a:rPr lang="da-DK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frisyrer</a:t>
            </a:r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da-DK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hairstyle</a:t>
            </a:r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og inddele dem i kategorier, så kan med tage fat i en trænet model der kan genkende ansigter.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Denne model træner man videre på via eget dataset med billeder af </a:t>
            </a:r>
            <a:r>
              <a:rPr lang="da-DK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frisyrer</a:t>
            </a:r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da-DK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hairstyle</a:t>
            </a:r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da-DK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Træningsarbejdet er langt mindre sammenlignet med et træningsarbejde fra bunden.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92D7A5F-9D5E-40C8-B6B7-E41FA582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28217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E1EC21A2-C84F-41A2-ACFB-E582A46809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93045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k-Nearest Neighbors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Linear Regression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Vector Machines (SVMs)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Tress and Random Forest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networks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3A4B7D8-6EFB-41E9-B935-5C0B6C8F17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Oversigt over de mest brugte algoritmer til </a:t>
            </a:r>
            <a:r>
              <a:rPr lang="da-DK" sz="1800" b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systemer </a:t>
            </a:r>
          </a:p>
        </p:txBody>
      </p:sp>
    </p:spTree>
    <p:extLst>
      <p:ext uri="{BB962C8B-B14F-4D97-AF65-F5344CB8AC3E}">
        <p14:creationId xmlns:p14="http://schemas.microsoft.com/office/powerpoint/2010/main" val="2209607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5EE8F2A-2FB9-496F-A405-DF2B516451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520" y="666127"/>
            <a:ext cx="8535950" cy="475136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</a:t>
            </a:r>
            <a:b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K-Means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DBSCAN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Hierarchical Cluster Analyses (HCA)</a:t>
            </a:r>
            <a:endParaRPr lang="da-DK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Anomaly detection and novelty detection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One-class SVM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Isolation Forest</a:t>
            </a:r>
            <a:endParaRPr lang="da-DK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and dimensionality reduction</a:t>
            </a:r>
            <a:b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Principal Component Analysis (PCA)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Kernel PCA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Locally Linear Embedding (LLE)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t-Distributes Stochastic Neighbor Embedding (t-SNE)</a:t>
            </a:r>
            <a:endParaRPr lang="da-DK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Association rule learning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Apriori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Eclat</a:t>
            </a:r>
            <a:endParaRPr lang="da-DK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9B42549-D468-4B7A-AC85-6666A487E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Oversigt over de mest brugte algoritmer til </a:t>
            </a:r>
            <a:r>
              <a:rPr lang="da-DK" sz="1800" b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da-DK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systemer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4417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569387"/>
          </a:xfrm>
        </p:spPr>
        <p:txBody>
          <a:bodyPr/>
          <a:lstStyle/>
          <a:p>
            <a:pPr marL="0" indent="0">
              <a:buNone/>
            </a:pPr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1" dirty="0"/>
              <a:t>Teknologisk Instituts</a:t>
            </a:r>
          </a:p>
          <a:p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A9AF323-33B8-46A1-A595-1D518C8B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0"/>
            <a:ext cx="56070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FCA13BE7-F8B7-4F2A-9A8A-FF40EDBB49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42478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af billeder og herefter sætte dem i kategorier, hjælp til lægefaglige billeder.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Forudsigelser, ex firmaet omsætning det kommende år baseret på mange parameter.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Detektering af kreditkort misbrug.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SPAM filtrering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Stemme og skrift genkendelse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Styring af Robotter, biler,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Telsa’s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store system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osv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0C29EA7-BD3F-4E78-91BE-2093A549C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1800" b="1" kern="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Eksempler hvor ML kan bruges med succes</a:t>
            </a:r>
          </a:p>
        </p:txBody>
      </p:sp>
    </p:spTree>
    <p:extLst>
      <p:ext uri="{BB962C8B-B14F-4D97-AF65-F5344CB8AC3E}">
        <p14:creationId xmlns:p14="http://schemas.microsoft.com/office/powerpoint/2010/main" val="18243327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5687C7F-44AB-4D50-11F0-1096DA759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524042"/>
          </a:xfrm>
        </p:spPr>
        <p:txBody>
          <a:bodyPr/>
          <a:lstStyle/>
          <a:p>
            <a:r>
              <a:rPr lang="da-DK" dirty="0"/>
              <a:t>Ejendomsvurderinger</a:t>
            </a:r>
          </a:p>
          <a:p>
            <a:r>
              <a:rPr lang="da-DK" dirty="0"/>
              <a:t>Vismænds udtagelser ved start af Corona </a:t>
            </a:r>
          </a:p>
          <a:p>
            <a:r>
              <a:rPr lang="da-DK" dirty="0"/>
              <a:t>Priser –20% - blev til +25%</a:t>
            </a:r>
          </a:p>
          <a:p>
            <a:r>
              <a:rPr lang="da-DK" dirty="0"/>
              <a:t>Hvad betyder det for fremtiden og modellerne?</a:t>
            </a:r>
          </a:p>
          <a:p>
            <a:r>
              <a:rPr lang="da-DK" dirty="0"/>
              <a:t>Bias – US </a:t>
            </a:r>
            <a:r>
              <a:rPr lang="da-DK" dirty="0" err="1"/>
              <a:t>presidential</a:t>
            </a:r>
            <a:r>
              <a:rPr lang="da-DK" dirty="0"/>
              <a:t> </a:t>
            </a:r>
            <a:r>
              <a:rPr lang="da-DK" dirty="0" err="1"/>
              <a:t>election</a:t>
            </a:r>
            <a:r>
              <a:rPr lang="da-DK" dirty="0"/>
              <a:t> 1936 – Poll - Man fandt en masse adresser via klubber og abonnementer hvor der desværre var en overvægt af rige personer. </a:t>
            </a:r>
          </a:p>
          <a:p>
            <a:r>
              <a:rPr lang="da-DK" dirty="0"/>
              <a:t>Tænk over hvordan data er fremstillet.   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B881B58-71D0-37FA-7D28-FBDE9C793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Faldgrupper</a:t>
            </a:r>
          </a:p>
        </p:txBody>
      </p:sp>
    </p:spTree>
    <p:extLst>
      <p:ext uri="{BB962C8B-B14F-4D97-AF65-F5344CB8AC3E}">
        <p14:creationId xmlns:p14="http://schemas.microsoft.com/office/powerpoint/2010/main" val="2685995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Overfitting and How to Avoid It?">
            <a:extLst>
              <a:ext uri="{FF2B5EF4-FFF2-40B4-BE49-F238E27FC236}">
                <a16:creationId xmlns:a16="http://schemas.microsoft.com/office/drawing/2014/main" id="{1EB6F149-D0D4-40A8-A1A7-9CF02CD0D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48909"/>
            <a:ext cx="6810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A68A4C7-96BE-459D-A9EE-1C8DE76434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60911"/>
          </a:xfrm>
        </p:spPr>
        <p:txBody>
          <a:bodyPr/>
          <a:lstStyle/>
          <a:p>
            <a:r>
              <a:rPr lang="da-DK" sz="1600" dirty="0">
                <a:latin typeface="+mn-lt"/>
              </a:rPr>
              <a:t>Trænings-dataset</a:t>
            </a:r>
          </a:p>
          <a:p>
            <a:r>
              <a:rPr lang="da-DK" sz="1600" dirty="0">
                <a:latin typeface="+mn-lt"/>
              </a:rPr>
              <a:t>Test-dataset</a:t>
            </a:r>
          </a:p>
          <a:p>
            <a:r>
              <a:rPr lang="da-DK" sz="1600" dirty="0">
                <a:latin typeface="+mn-lt"/>
              </a:rPr>
              <a:t>Validerings-dataset (mellem forskellige trænet modeller)</a:t>
            </a:r>
          </a:p>
          <a:p>
            <a:endParaRPr lang="da-DK" sz="1600" dirty="0">
              <a:latin typeface="+mn-lt"/>
            </a:endParaRPr>
          </a:p>
          <a:p>
            <a:r>
              <a:rPr lang="da-DK" sz="1600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Fire hovedudfordringer med ML?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Mangel på data, dårlig data kvalitet, ikke relevante datakolonner, over- og underfit af data.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F9DC307-750C-4EA2-AF25-CDDF75784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Data-opdeling under træning	</a:t>
            </a:r>
          </a:p>
        </p:txBody>
      </p:sp>
    </p:spTree>
    <p:extLst>
      <p:ext uri="{BB962C8B-B14F-4D97-AF65-F5344CB8AC3E}">
        <p14:creationId xmlns:p14="http://schemas.microsoft.com/office/powerpoint/2010/main" val="734942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7AD7280-1831-4A84-AE1F-36DDB3CE50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631" y="843558"/>
            <a:ext cx="4101658" cy="422003"/>
          </a:xfrm>
        </p:spPr>
        <p:txBody>
          <a:bodyPr/>
          <a:lstStyle/>
          <a:p>
            <a:endParaRPr lang="da-DK" dirty="0"/>
          </a:p>
        </p:txBody>
      </p:sp>
      <p:pic>
        <p:nvPicPr>
          <p:cNvPr id="2050" name="Picture 2" descr="Kunstig intelligens — Neurale Netværk og faldet af menneskets sidste  bastion | by Karsten Fyhn | Medium">
            <a:extLst>
              <a:ext uri="{FF2B5EF4-FFF2-40B4-BE49-F238E27FC236}">
                <a16:creationId xmlns:a16="http://schemas.microsoft.com/office/drawing/2014/main" id="{15AB4D74-0692-4F6C-B434-7534337C6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43558"/>
            <a:ext cx="3551684" cy="210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7916F04-2F54-400E-80A0-9652B28BF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Neurale netværk</a:t>
            </a:r>
          </a:p>
        </p:txBody>
      </p:sp>
      <p:pic>
        <p:nvPicPr>
          <p:cNvPr id="2052" name="Picture 4" descr="Neurale Netværk">
            <a:extLst>
              <a:ext uri="{FF2B5EF4-FFF2-40B4-BE49-F238E27FC236}">
                <a16:creationId xmlns:a16="http://schemas.microsoft.com/office/drawing/2014/main" id="{9C4EF9CE-B57A-4614-9994-2C16C006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7574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rutalk - Estimering af informationsstrøm i dybe neurale netværk">
            <a:extLst>
              <a:ext uri="{FF2B5EF4-FFF2-40B4-BE49-F238E27FC236}">
                <a16:creationId xmlns:a16="http://schemas.microsoft.com/office/drawing/2014/main" id="{085DB6CD-CFA4-4677-A773-17A091DA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63598"/>
            <a:ext cx="4269245" cy="178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0523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F470B43F-E8DD-42AF-AC9C-49C52A0A3E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585597"/>
          </a:xfrm>
        </p:spPr>
        <p:txBody>
          <a:bodyPr/>
          <a:lstStyle/>
          <a:p>
            <a:r>
              <a:rPr lang="da-DK" dirty="0"/>
              <a:t>Historiske data kan hentes her</a:t>
            </a:r>
          </a:p>
          <a:p>
            <a:r>
              <a:rPr lang="da-DK" dirty="0">
                <a:hlinkClick r:id="rId2"/>
              </a:rPr>
              <a:t>https://www.dst.dk/da/Statistik/emner/borgere/befolkning/befolkningstal</a:t>
            </a:r>
            <a:endParaRPr lang="da-DK" dirty="0"/>
          </a:p>
          <a:p>
            <a:r>
              <a:rPr lang="da-DK" dirty="0"/>
              <a:t>Lav model og tjek hvornår der bor 10.000.000 personer i Danmark</a:t>
            </a:r>
          </a:p>
          <a:p>
            <a:r>
              <a:rPr lang="da-DK" dirty="0"/>
              <a:t>Her bruger vi Word og Excel</a:t>
            </a:r>
          </a:p>
          <a:p>
            <a:r>
              <a:rPr lang="da-DK" dirty="0"/>
              <a:t>Model er baseret på eksponentiel regression</a:t>
            </a:r>
          </a:p>
          <a:p>
            <a:r>
              <a:rPr lang="da-DK" dirty="0"/>
              <a:t>Tjek denne</a:t>
            </a:r>
          </a:p>
          <a:p>
            <a:r>
              <a:rPr lang="da-DK" dirty="0">
                <a:hlinkClick r:id="rId3"/>
              </a:rPr>
              <a:t>https://extranet.dst.dk/pyramide/pyramide.htm#!y=2019&amp;v=2</a:t>
            </a:r>
            <a:endParaRPr lang="da-DK" dirty="0"/>
          </a:p>
          <a:p>
            <a:r>
              <a:rPr lang="da-DK" dirty="0"/>
              <a:t>Hvilke data kan være med i denne model?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AE73C7D-0B6F-4E69-9DBD-92EBEAD74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dirty="0">
                <a:ea typeface="MS PGothic" panose="020B0600070205080204" pitchFamily="34" charset="-128"/>
              </a:rPr>
              <a:t>B</a:t>
            </a:r>
            <a:r>
              <a:rPr lang="da-DK" altLang="da-DK" sz="2800" dirty="0">
                <a:ea typeface="MS PGothic" panose="020B0600070205080204" pitchFamily="34" charset="-128"/>
              </a:rPr>
              <a:t>efolkningstal i Danmark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71671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368E116-CC6E-D9B9-BD91-B9C598005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785378"/>
          </a:xfrm>
        </p:spPr>
        <p:txBody>
          <a:bodyPr/>
          <a:lstStyle/>
          <a:p>
            <a:r>
              <a:rPr lang="da-DK" dirty="0"/>
              <a:t>Skriv et lille </a:t>
            </a:r>
            <a:r>
              <a:rPr lang="da-DK" dirty="0" err="1"/>
              <a:t>python</a:t>
            </a:r>
            <a:r>
              <a:rPr lang="da-DK" dirty="0"/>
              <a:t> program som laver en loop x 10 og skriver tekst + værdi i fil </a:t>
            </a:r>
          </a:p>
          <a:p>
            <a:endParaRPr lang="da-DK" dirty="0"/>
          </a:p>
          <a:p>
            <a:r>
              <a:rPr lang="da-DK" dirty="0"/>
              <a:t>Lav et andet program som læser samme fil og ganger værdi med 10 – resultat gemmes i ny fil</a:t>
            </a:r>
          </a:p>
          <a:p>
            <a:endParaRPr lang="da-DK" dirty="0"/>
          </a:p>
          <a:p>
            <a:r>
              <a:rPr lang="da-DK" dirty="0"/>
              <a:t>Find fil i mc og </a:t>
            </a:r>
            <a:r>
              <a:rPr lang="da-DK"/>
              <a:t>tjek indhold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1DBAE0-13BF-900B-3835-68B09BEAE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Python og filer</a:t>
            </a:r>
          </a:p>
        </p:txBody>
      </p:sp>
    </p:spTree>
    <p:extLst>
      <p:ext uri="{BB962C8B-B14F-4D97-AF65-F5344CB8AC3E}">
        <p14:creationId xmlns:p14="http://schemas.microsoft.com/office/powerpoint/2010/main" val="2709608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E5FDC30D-23F5-45CC-9C67-0CE9E799B1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6094" y="1563638"/>
            <a:ext cx="8535950" cy="2323713"/>
          </a:xfrm>
        </p:spPr>
        <p:txBody>
          <a:bodyPr/>
          <a:lstStyle/>
          <a:p>
            <a:r>
              <a:rPr lang="da-DK" sz="1800" dirty="0"/>
              <a:t>Slogan ”Vi bruger AI til at gøre kommunens skraldeordning mere grøn”</a:t>
            </a:r>
          </a:p>
          <a:p>
            <a:endParaRPr lang="da-DK" sz="1800" dirty="0"/>
          </a:p>
          <a:p>
            <a:endParaRPr lang="da-DK" sz="1800" dirty="0"/>
          </a:p>
          <a:p>
            <a:r>
              <a:rPr lang="da-DK" sz="1800" dirty="0"/>
              <a:t>Kan vi det?</a:t>
            </a:r>
          </a:p>
          <a:p>
            <a:r>
              <a:rPr lang="da-DK" sz="1800" dirty="0"/>
              <a:t>Ved vi hvad målet er?</a:t>
            </a:r>
          </a:p>
          <a:p>
            <a:r>
              <a:rPr lang="da-DK" sz="1800" dirty="0"/>
              <a:t>Hvad skal datalogges?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0FB93DB-3E2E-44CF-9D7F-81295E656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800" dirty="0">
                <a:ea typeface="MS PGothic" panose="020B0600070205080204" pitchFamily="34" charset="-128"/>
              </a:rPr>
              <a:t>Cases på ML og AI – Kommunens skraldeordning – hvad skal vi datalogge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66345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30993B2-2AA7-4652-9CA7-3E0B4CA701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DA8441F-09E3-4295-A7A9-B9FC94BDF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Kaggle.com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FBCCBD2-B5D2-40D9-8476-D42F2D278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59582"/>
            <a:ext cx="6948264" cy="379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42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CEB43DF9-AE1D-4E0D-86FC-D2C4957539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834622"/>
          </a:xfrm>
        </p:spPr>
        <p:txBody>
          <a:bodyPr/>
          <a:lstStyle/>
          <a:p>
            <a:r>
              <a:rPr lang="da-DK" dirty="0"/>
              <a:t>Øvelse</a:t>
            </a:r>
          </a:p>
          <a:p>
            <a:endParaRPr lang="da-DK" dirty="0"/>
          </a:p>
          <a:p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docker run -v /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docker_drev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:/home -it ai_v1  /bin/bash</a:t>
            </a:r>
            <a:endParaRPr lang="da-D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sz="1600" dirty="0"/>
          </a:p>
          <a:p>
            <a:r>
              <a:rPr lang="da-DK" sz="1600" dirty="0"/>
              <a:t>cd /home</a:t>
            </a:r>
          </a:p>
          <a:p>
            <a:r>
              <a:rPr lang="da-DK" sz="1600" dirty="0"/>
              <a:t>dir</a:t>
            </a:r>
          </a:p>
          <a:p>
            <a:r>
              <a:rPr lang="da-DK" sz="1600" dirty="0"/>
              <a:t>cd ./</a:t>
            </a:r>
            <a:r>
              <a:rPr lang="da-DK" sz="1600" dirty="0" err="1"/>
              <a:t>MpgProject</a:t>
            </a:r>
            <a:r>
              <a:rPr lang="da-DK" sz="1600" dirty="0"/>
              <a:t>/</a:t>
            </a:r>
          </a:p>
          <a:p>
            <a:r>
              <a:rPr lang="da-DK" sz="1600" dirty="0"/>
              <a:t>python3 main.py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42D6BF0-95C7-40BE-A3FA-6D922E9C6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800" dirty="0">
                <a:ea typeface="MS PGothic" panose="020B0600070205080204" pitchFamily="34" charset="-128"/>
              </a:rPr>
              <a:t>Case Miles per Gallon - simple ML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98908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5EE1488-6A3D-00CD-5FBF-5D34D54764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047262"/>
          </a:xfrm>
        </p:spPr>
        <p:txBody>
          <a:bodyPr/>
          <a:lstStyle/>
          <a:p>
            <a:pPr marL="0" indent="0">
              <a:buNone/>
            </a:pPr>
            <a:r>
              <a:rPr lang="da-DK" sz="1000" dirty="0" err="1"/>
              <a:t>coef</a:t>
            </a:r>
            <a:r>
              <a:rPr lang="da-DK" sz="1000" dirty="0"/>
              <a:t> 0</a:t>
            </a:r>
          </a:p>
          <a:p>
            <a:pPr marL="0" indent="0">
              <a:buNone/>
            </a:pPr>
            <a:r>
              <a:rPr lang="da-DK" sz="1000" dirty="0"/>
              <a:t>-0.4016095055313271</a:t>
            </a:r>
          </a:p>
          <a:p>
            <a:pPr marL="0" indent="0">
              <a:buNone/>
            </a:pPr>
            <a:r>
              <a:rPr lang="da-DK" sz="1000" dirty="0"/>
              <a:t>koefficienter for cylinders er -0.4016095055313271</a:t>
            </a:r>
          </a:p>
          <a:p>
            <a:pPr marL="0" indent="0">
              <a:buNone/>
            </a:pPr>
            <a:r>
              <a:rPr lang="da-DK" sz="1000" dirty="0"/>
              <a:t>koefficienter for </a:t>
            </a:r>
            <a:r>
              <a:rPr lang="da-DK" sz="1000" dirty="0" err="1"/>
              <a:t>displacement</a:t>
            </a:r>
            <a:r>
              <a:rPr lang="da-DK" sz="1000" dirty="0"/>
              <a:t> er 0.015042489927558335</a:t>
            </a:r>
          </a:p>
          <a:p>
            <a:pPr marL="0" indent="0">
              <a:buNone/>
            </a:pPr>
            <a:r>
              <a:rPr lang="da-DK" sz="1000" dirty="0"/>
              <a:t>koefficienter for </a:t>
            </a:r>
            <a:r>
              <a:rPr lang="da-DK" sz="1000" dirty="0" err="1"/>
              <a:t>horsepower</a:t>
            </a:r>
            <a:r>
              <a:rPr lang="da-DK" sz="1000" dirty="0"/>
              <a:t> er -0.021494344251586528</a:t>
            </a:r>
          </a:p>
          <a:p>
            <a:pPr marL="0" indent="0">
              <a:buNone/>
            </a:pPr>
            <a:r>
              <a:rPr lang="da-DK" sz="1000" dirty="0"/>
              <a:t>koefficienter for </a:t>
            </a:r>
            <a:r>
              <a:rPr lang="da-DK" sz="1000" dirty="0" err="1"/>
              <a:t>weight</a:t>
            </a:r>
            <a:r>
              <a:rPr lang="da-DK" sz="1000" dirty="0"/>
              <a:t> er -0.006055056817090898</a:t>
            </a:r>
          </a:p>
          <a:p>
            <a:pPr marL="0" indent="0">
              <a:buNone/>
            </a:pPr>
            <a:r>
              <a:rPr lang="da-DK" sz="1000" dirty="0"/>
              <a:t>koefficienter for acceleration er 0.03358457493329376</a:t>
            </a:r>
          </a:p>
          <a:p>
            <a:pPr marL="0" indent="0">
              <a:buNone/>
            </a:pPr>
            <a:r>
              <a:rPr lang="da-DK" sz="1000" dirty="0"/>
              <a:t>koefficienter for </a:t>
            </a:r>
            <a:r>
              <a:rPr lang="da-DK" sz="1000" dirty="0" err="1"/>
              <a:t>model_year</a:t>
            </a:r>
            <a:r>
              <a:rPr lang="da-DK" sz="1000" dirty="0"/>
              <a:t> er 0.7625597816194097</a:t>
            </a:r>
          </a:p>
          <a:p>
            <a:pPr marL="0" indent="0">
              <a:buNone/>
            </a:pPr>
            <a:r>
              <a:rPr lang="da-DK" sz="1000" dirty="0"/>
              <a:t>koefficienter for </a:t>
            </a:r>
            <a:r>
              <a:rPr lang="da-DK" sz="1000" dirty="0" err="1"/>
              <a:t>origin</a:t>
            </a:r>
            <a:r>
              <a:rPr lang="da-DK" sz="1000" dirty="0"/>
              <a:t> er 1.6215111278712937</a:t>
            </a:r>
          </a:p>
          <a:p>
            <a:pPr marL="0" indent="0">
              <a:buNone/>
            </a:pPr>
            <a:r>
              <a:rPr lang="da-DK" sz="1000" dirty="0"/>
              <a:t>Hovedfejl :  10.142558454927453</a:t>
            </a:r>
          </a:p>
          <a:p>
            <a:pPr marL="0" indent="0">
              <a:buNone/>
            </a:pPr>
            <a:r>
              <a:rPr lang="da-DK" sz="1000" dirty="0" err="1"/>
              <a:t>mpg</a:t>
            </a:r>
            <a:r>
              <a:rPr lang="da-DK" sz="1000" dirty="0"/>
              <a:t> :  3.1847383652236574</a:t>
            </a:r>
          </a:p>
          <a:p>
            <a:pPr marL="0" indent="0">
              <a:buNone/>
            </a:pPr>
            <a:r>
              <a:rPr lang="da-DK" sz="1000" dirty="0"/>
              <a:t>Svar på test 121.242776105327565</a:t>
            </a:r>
          </a:p>
          <a:p>
            <a:pPr marL="0" indent="0">
              <a:buNone/>
            </a:pPr>
            <a:r>
              <a:rPr lang="da-DK" sz="1000" dirty="0"/>
              <a:t>Svar på test 212.60514006177457</a:t>
            </a:r>
          </a:p>
          <a:p>
            <a:pPr marL="0" indent="0">
              <a:buNone/>
            </a:pPr>
            <a:r>
              <a:rPr lang="da-DK" sz="1000" dirty="0"/>
              <a:t>Svar på test 314.858869723862405</a:t>
            </a:r>
          </a:p>
          <a:p>
            <a:pPr marL="0" indent="0">
              <a:buNone/>
            </a:pPr>
            <a:r>
              <a:rPr lang="da-DK" sz="1000" dirty="0"/>
              <a:t>Svar på test 46.242288531908564</a:t>
            </a:r>
          </a:p>
          <a:p>
            <a:pPr marL="0" indent="0">
              <a:buNone/>
            </a:pPr>
            <a:r>
              <a:rPr lang="da-DK" sz="1000" dirty="0"/>
              <a:t>Svar på test 527.124779620862732</a:t>
            </a:r>
          </a:p>
          <a:p>
            <a:pPr marL="0" indent="0">
              <a:buNone/>
            </a:pPr>
            <a:r>
              <a:rPr lang="da-DK" sz="1000" dirty="0"/>
              <a:t>Svar på test 613.592196716045056</a:t>
            </a:r>
          </a:p>
          <a:p>
            <a:pPr marL="0" indent="0">
              <a:buNone/>
            </a:pPr>
            <a:r>
              <a:rPr lang="da-DK" sz="1000" dirty="0"/>
              <a:t>Svar på test 728.5074957897205</a:t>
            </a:r>
          </a:p>
          <a:p>
            <a:pPr marL="0" indent="0">
              <a:buNone/>
            </a:pPr>
            <a:r>
              <a:rPr lang="da-DK" sz="1000" dirty="0"/>
              <a:t>Svar på test 832.20229780819158</a:t>
            </a:r>
          </a:p>
          <a:p>
            <a:pPr marL="0" indent="0">
              <a:buNone/>
            </a:pPr>
            <a:r>
              <a:rPr lang="da-DK" sz="1000" dirty="0"/>
              <a:t>root@6974d2f83bcd:/home/</a:t>
            </a:r>
            <a:r>
              <a:rPr lang="da-DK" sz="1000" dirty="0" err="1"/>
              <a:t>MpgProject</a:t>
            </a:r>
            <a:r>
              <a:rPr lang="da-DK" sz="1000" dirty="0"/>
              <a:t>#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2A7EDC6-8972-B371-663D-64518151F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Resultat</a:t>
            </a:r>
          </a:p>
        </p:txBody>
      </p:sp>
    </p:spTree>
    <p:extLst>
      <p:ext uri="{BB962C8B-B14F-4D97-AF65-F5344CB8AC3E}">
        <p14:creationId xmlns:p14="http://schemas.microsoft.com/office/powerpoint/2010/main" val="290212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123932"/>
          </a:xfrm>
        </p:spPr>
        <p:txBody>
          <a:bodyPr/>
          <a:lstStyle/>
          <a:p>
            <a:r>
              <a:rPr lang="da-DK" sz="1000" dirty="0" err="1"/>
              <a:t>Toolchain</a:t>
            </a:r>
            <a:endParaRPr lang="da-DK" sz="1000" dirty="0"/>
          </a:p>
          <a:p>
            <a:r>
              <a:rPr lang="da-DK" sz="1000" dirty="0"/>
              <a:t>Memory-</a:t>
            </a:r>
            <a:r>
              <a:rPr lang="da-DK" sz="1000" dirty="0" err="1"/>
              <a:t>Map</a:t>
            </a:r>
            <a:endParaRPr lang="da-DK" sz="1000" dirty="0"/>
          </a:p>
          <a:p>
            <a:r>
              <a:rPr lang="da-DK" sz="1000" dirty="0">
                <a:hlinkClick r:id="rId2"/>
              </a:rPr>
              <a:t>https://en.wikipedia.org/wiki/Buildroot</a:t>
            </a:r>
            <a:endParaRPr lang="da-DK" sz="1000" dirty="0"/>
          </a:p>
          <a:p>
            <a:r>
              <a:rPr lang="da-DK" sz="1000" dirty="0">
                <a:hlinkClick r:id="rId3"/>
              </a:rPr>
              <a:t>https://buildroot.org/</a:t>
            </a:r>
            <a:endParaRPr lang="da-DK" sz="1000" dirty="0"/>
          </a:p>
          <a:p>
            <a:endParaRPr lang="da-DK" sz="1000" dirty="0"/>
          </a:p>
          <a:p>
            <a:r>
              <a:rPr lang="da-DK" sz="1000" dirty="0" err="1"/>
              <a:t>Buildroot</a:t>
            </a:r>
            <a:endParaRPr lang="da-DK" sz="1000" dirty="0"/>
          </a:p>
          <a:p>
            <a:r>
              <a:rPr lang="da-DK" sz="1000" dirty="0"/>
              <a:t>Filsystem, </a:t>
            </a:r>
            <a:r>
              <a:rPr lang="da-DK" sz="1000" dirty="0" err="1"/>
              <a:t>linux</a:t>
            </a:r>
            <a:r>
              <a:rPr lang="da-DK" sz="1000" dirty="0"/>
              <a:t> kerne og </a:t>
            </a:r>
            <a:r>
              <a:rPr lang="da-DK" sz="1000" dirty="0" err="1"/>
              <a:t>bootloader</a:t>
            </a:r>
            <a:endParaRPr lang="da-DK" sz="1000" dirty="0"/>
          </a:p>
          <a:p>
            <a:endParaRPr lang="da-DK" sz="1000" dirty="0"/>
          </a:p>
          <a:p>
            <a:r>
              <a:rPr lang="da-DK" sz="1000" dirty="0"/>
              <a:t>PLUS</a:t>
            </a:r>
          </a:p>
          <a:p>
            <a:r>
              <a:rPr lang="da-DK" sz="1000" dirty="0"/>
              <a:t>Stor sikkerhed</a:t>
            </a:r>
          </a:p>
          <a:p>
            <a:r>
              <a:rPr lang="da-DK" sz="1000" dirty="0"/>
              <a:t>Tjek på den samlede installation</a:t>
            </a:r>
          </a:p>
          <a:p>
            <a:endParaRPr lang="da-DK" sz="1000" dirty="0"/>
          </a:p>
          <a:p>
            <a:r>
              <a:rPr lang="da-DK" sz="1000" dirty="0"/>
              <a:t>MINUS</a:t>
            </a:r>
          </a:p>
          <a:p>
            <a:r>
              <a:rPr lang="da-DK" sz="1000" dirty="0"/>
              <a:t>Tidskrævende vedligeholdelse</a:t>
            </a:r>
          </a:p>
          <a:p>
            <a:r>
              <a:rPr lang="da-DK" sz="1000" dirty="0"/>
              <a:t>Pris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Før </a:t>
            </a:r>
            <a:r>
              <a:rPr lang="da-DK" dirty="0" err="1"/>
              <a:t>Raspberry</a:t>
            </a:r>
            <a:r>
              <a:rPr lang="da-DK" dirty="0"/>
              <a:t> PI (på TI)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15566"/>
            <a:ext cx="4680520" cy="40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36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0CD7ED5-A895-6577-EFC2-2B43A787DC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/>
              <a:t>Find test-linjer i kode og tilsvarende i dataset</a:t>
            </a:r>
          </a:p>
          <a:p>
            <a:r>
              <a:rPr lang="da-DK" dirty="0"/>
              <a:t>Opret nye test-linje i kode og tjek resultat</a:t>
            </a:r>
          </a:p>
          <a:p>
            <a:endParaRPr lang="da-DK" dirty="0"/>
          </a:p>
          <a:p>
            <a:r>
              <a:rPr lang="da-DK" dirty="0"/>
              <a:t>Gennemgang af kode og dataset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F10187-6A57-3111-EC65-BDD2B63F9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22171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02AABF2-5F68-42C1-A045-CDBA4D3E7F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477601"/>
          </a:xfrm>
        </p:spPr>
        <p:txBody>
          <a:bodyPr/>
          <a:lstStyle/>
          <a:p>
            <a:r>
              <a:rPr lang="da-DK" dirty="0"/>
              <a:t>Øvelse</a:t>
            </a:r>
          </a:p>
          <a:p>
            <a:endParaRPr lang="da-DK" dirty="0"/>
          </a:p>
          <a:p>
            <a:r>
              <a:rPr lang="da-DK" dirty="0">
                <a:hlinkClick r:id="rId2"/>
              </a:rPr>
              <a:t>https://www.kaggle.com/datasets/uciml/pima-indians-diabetes-database</a:t>
            </a:r>
            <a:endParaRPr lang="da-DK" dirty="0"/>
          </a:p>
          <a:p>
            <a:endParaRPr lang="da-DK" dirty="0"/>
          </a:p>
          <a:p>
            <a:r>
              <a:rPr lang="da-DK" dirty="0"/>
              <a:t>Gennemgang af dataset.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903A4B1-81CA-45D6-A693-F3D797FD3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400" dirty="0">
                <a:latin typeface="+mn-lt"/>
                <a:ea typeface="MS PGothic" panose="020B0600070205080204" pitchFamily="34" charset="-128"/>
              </a:rPr>
              <a:t>Case </a:t>
            </a:r>
            <a:r>
              <a:rPr lang="da-DK" altLang="da-DK" sz="2400" dirty="0" err="1">
                <a:latin typeface="+mn-lt"/>
                <a:ea typeface="MS PGothic" panose="020B0600070205080204" pitchFamily="34" charset="-128"/>
              </a:rPr>
              <a:t>Pima</a:t>
            </a:r>
            <a:r>
              <a:rPr lang="da-DK" altLang="da-DK" sz="2400" dirty="0">
                <a:latin typeface="+mn-lt"/>
                <a:ea typeface="MS PGothic" panose="020B0600070205080204" pitchFamily="34" charset="-128"/>
              </a:rPr>
              <a:t> Indians Diabetes - </a:t>
            </a:r>
            <a:r>
              <a:rPr lang="da-DK" sz="2400" b="0" i="0" dirty="0">
                <a:solidFill>
                  <a:srgbClr val="29264C"/>
                </a:solidFill>
                <a:effectLst/>
                <a:latin typeface="+mn-lt"/>
              </a:rPr>
              <a:t>neurale netværk</a:t>
            </a:r>
            <a:endParaRPr lang="da-DK" altLang="da-DK" sz="2400" dirty="0">
              <a:latin typeface="+mn-lt"/>
              <a:ea typeface="MS PGothic" panose="020B0600070205080204" pitchFamily="34" charset="-128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6755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BBAF7AC3-D13F-538C-4184-F380B9A9F4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699200"/>
          </a:xfrm>
        </p:spPr>
        <p:txBody>
          <a:bodyPr/>
          <a:lstStyle/>
          <a:p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docker run -v /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docker_drev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:/home -it ai_v1  /bin/bash</a:t>
            </a:r>
            <a:endParaRPr lang="da-D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sz="1600" dirty="0"/>
          </a:p>
          <a:p>
            <a:r>
              <a:rPr lang="da-DK" sz="1600" dirty="0"/>
              <a:t>cd /home</a:t>
            </a:r>
          </a:p>
          <a:p>
            <a:r>
              <a:rPr lang="da-DK" sz="1600" dirty="0"/>
              <a:t>dir</a:t>
            </a:r>
          </a:p>
          <a:p>
            <a:r>
              <a:rPr lang="da-DK" sz="1600" dirty="0"/>
              <a:t>cd ./</a:t>
            </a:r>
            <a:r>
              <a:rPr lang="da-DK" sz="1600" dirty="0" err="1"/>
              <a:t>indiansProject</a:t>
            </a:r>
            <a:r>
              <a:rPr lang="da-DK" sz="1600" dirty="0"/>
              <a:t>/</a:t>
            </a:r>
          </a:p>
          <a:p>
            <a:r>
              <a:rPr lang="da-DK" sz="1600" dirty="0"/>
              <a:t>python3 main_opret_model.py </a:t>
            </a:r>
          </a:p>
          <a:p>
            <a:r>
              <a:rPr lang="da-DK" sz="1600" dirty="0"/>
              <a:t>ls –l	</a:t>
            </a:r>
          </a:p>
          <a:p>
            <a:r>
              <a:rPr lang="da-DK" sz="1600" dirty="0"/>
              <a:t>python3 brug_model.py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EFBA8E8-CAA1-25ED-59A4-BA2DAC2CF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84341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0CD7ED5-A895-6577-EFC2-2B43A787DC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800493"/>
          </a:xfrm>
        </p:spPr>
        <p:txBody>
          <a:bodyPr/>
          <a:lstStyle/>
          <a:p>
            <a:r>
              <a:rPr lang="da-DK" dirty="0"/>
              <a:t>Find test-linjer i kode og tilsvarende i dataset</a:t>
            </a:r>
          </a:p>
          <a:p>
            <a:r>
              <a:rPr lang="da-DK" dirty="0"/>
              <a:t>Opret nye test-linje i kode og tjek resultat</a:t>
            </a:r>
          </a:p>
          <a:p>
            <a:endParaRPr lang="da-DK" dirty="0"/>
          </a:p>
          <a:p>
            <a:r>
              <a:rPr lang="da-DK" dirty="0"/>
              <a:t>Gennemgang af kode og dataset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F10187-6A57-3111-EC65-BDD2B63F9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04725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EF68646-BCE4-4DCE-9C32-EBAEA0C78F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8EAA72F-77A5-414C-B37F-6385D60D9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000" dirty="0">
                <a:ea typeface="MS PGothic" panose="020B0600070205080204" pitchFamily="34" charset="-128"/>
              </a:rPr>
              <a:t>Introduktion på </a:t>
            </a:r>
            <a:r>
              <a:rPr lang="da-DK" altLang="da-DK" sz="2000" dirty="0">
                <a:ea typeface="MS PGothic" panose="020B0600070205080204" pitchFamily="34" charset="-128"/>
                <a:hlinkClick r:id="rId2"/>
              </a:rPr>
              <a:t>www.colab.com</a:t>
            </a:r>
            <a:r>
              <a:rPr lang="da-DK" altLang="da-DK" sz="2000" dirty="0">
                <a:ea typeface="MS PGothic" panose="020B0600070205080204" pitchFamily="34" charset="-128"/>
              </a:rPr>
              <a:t>  og oprettelse af konto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61D0CF5-20D5-445C-8C65-4AB7333C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681238"/>
            <a:ext cx="7452320" cy="41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1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015FB194-2990-342C-105A-D97B0D48F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E40CD6D-7471-F0CE-2C99-60FDDDC00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Colab</a:t>
            </a:r>
            <a:r>
              <a:rPr lang="da-DK" dirty="0"/>
              <a:t> </a:t>
            </a:r>
            <a:r>
              <a:rPr lang="da-DK" dirty="0" err="1"/>
              <a:t>numpy</a:t>
            </a:r>
            <a:r>
              <a:rPr lang="da-DK" dirty="0"/>
              <a:t> guide</a:t>
            </a:r>
          </a:p>
        </p:txBody>
      </p:sp>
    </p:spTree>
    <p:extLst>
      <p:ext uri="{BB962C8B-B14F-4D97-AF65-F5344CB8AC3E}">
        <p14:creationId xmlns:p14="http://schemas.microsoft.com/office/powerpoint/2010/main" val="736629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9055514-54FF-A5D7-48FA-134CC3100E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C8CFF41-E567-4DFA-3E3D-2AE48EF04E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Colab</a:t>
            </a:r>
            <a:r>
              <a:rPr lang="da-DK" dirty="0"/>
              <a:t> Pandas guide</a:t>
            </a:r>
          </a:p>
        </p:txBody>
      </p:sp>
    </p:spTree>
    <p:extLst>
      <p:ext uri="{BB962C8B-B14F-4D97-AF65-F5344CB8AC3E}">
        <p14:creationId xmlns:p14="http://schemas.microsoft.com/office/powerpoint/2010/main" val="1754238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9244CABE-CD40-495C-9917-B52A384ADD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1061829"/>
          </a:xfrm>
        </p:spPr>
        <p:txBody>
          <a:bodyPr/>
          <a:lstStyle/>
          <a:p>
            <a:r>
              <a:rPr lang="da-DK" dirty="0"/>
              <a:t>Find notebook og kør cellerne.</a:t>
            </a:r>
          </a:p>
          <a:p>
            <a:r>
              <a:rPr lang="da-DK" dirty="0"/>
              <a:t>Prøv at se hvad der </a:t>
            </a:r>
            <a:r>
              <a:rPr lang="da-DK"/>
              <a:t>sker undervejs.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5BC50D2-63B2-441A-9E79-70033D216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Python Tutorial With Google </a:t>
            </a:r>
            <a:r>
              <a:rPr lang="en-US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Colab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736328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0B474DCF-6490-4B17-A8FF-67E2EB6FAA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926955"/>
          </a:xfrm>
        </p:spPr>
        <p:txBody>
          <a:bodyPr/>
          <a:lstStyle/>
          <a:p>
            <a:r>
              <a:rPr lang="da-DK" sz="1400" dirty="0"/>
              <a:t>Kør kode og tjek hvordan programmet virker</a:t>
            </a:r>
          </a:p>
          <a:p>
            <a:endParaRPr lang="da-DK" sz="1400" dirty="0"/>
          </a:p>
          <a:p>
            <a:r>
              <a:rPr lang="da-DK" sz="1400" dirty="0"/>
              <a:t>Billede database</a:t>
            </a:r>
          </a:p>
          <a:p>
            <a:r>
              <a:rPr lang="da-DK" sz="1400" dirty="0">
                <a:hlinkClick r:id="rId2"/>
              </a:rPr>
              <a:t>https://storage.googleapis.com/openimages/web/index.html</a:t>
            </a:r>
            <a:endParaRPr lang="da-DK" sz="1400" dirty="0"/>
          </a:p>
          <a:p>
            <a:endParaRPr lang="da-DK" sz="1400" dirty="0"/>
          </a:p>
          <a:p>
            <a:r>
              <a:rPr lang="da-DK" sz="1400" dirty="0"/>
              <a:t>Omskriv programmet således at der kun søges efter nummerplader på biler.</a:t>
            </a:r>
          </a:p>
          <a:p>
            <a:endParaRPr lang="da-DK" sz="1400" dirty="0"/>
          </a:p>
          <a:p>
            <a:r>
              <a:rPr lang="da-DK" sz="1400" dirty="0"/>
              <a:t>Ekstra opgave</a:t>
            </a:r>
          </a:p>
          <a:p>
            <a:r>
              <a:rPr lang="da-DK" sz="1400" dirty="0"/>
              <a:t>Prøv at se om vi finde flere ting som denne model kan finde i et billede.</a:t>
            </a:r>
          </a:p>
          <a:p>
            <a:r>
              <a:rPr lang="da-DK" sz="1400" dirty="0"/>
              <a:t>Find billeder og link via Internettet – indsæt link i program og se om vores model kan finde tingene.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A9EB73C-D862-4C5F-A05B-875BBA84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altLang="da-DK" sz="2800" dirty="0">
                <a:ea typeface="MS PGothic" panose="020B0600070205080204" pitchFamily="34" charset="-128"/>
              </a:rPr>
              <a:t>Object </a:t>
            </a:r>
            <a:r>
              <a:rPr lang="da-DK" altLang="da-DK" sz="2800" dirty="0" err="1">
                <a:ea typeface="MS PGothic" panose="020B0600070205080204" pitchFamily="34" charset="-128"/>
              </a:rPr>
              <a:t>detection</a:t>
            </a:r>
            <a:endParaRPr lang="da-DK" altLang="da-DK" sz="2800" dirty="0">
              <a:ea typeface="MS PGothic" panose="020B0600070205080204" pitchFamily="34" charset="-128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654987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148546D-3C9D-4EF8-95D1-DC97718EFA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47152"/>
          </a:xfrm>
        </p:spPr>
        <p:txBody>
          <a:bodyPr/>
          <a:lstStyle/>
          <a:p>
            <a:r>
              <a:rPr lang="da-DK" dirty="0"/>
              <a:t>Hvad er Transfer learning?</a:t>
            </a:r>
          </a:p>
          <a:p>
            <a:r>
              <a:rPr lang="da-DK" dirty="0">
                <a:hlinkClick r:id="rId2"/>
              </a:rPr>
              <a:t>https://www.tensorflow.org/hub/tutorials/tf2_image_retraining</a:t>
            </a:r>
            <a:endParaRPr lang="da-DK" dirty="0"/>
          </a:p>
          <a:p>
            <a:r>
              <a:rPr lang="da-DK" dirty="0">
                <a:hlinkClick r:id="rId3"/>
              </a:rPr>
              <a:t>https://en.wikipedia.org/wiki/ImageNet</a:t>
            </a:r>
            <a:r>
              <a:rPr lang="da-DK" dirty="0"/>
              <a:t> 14 millioner billeder </a:t>
            </a:r>
          </a:p>
          <a:p>
            <a:r>
              <a:rPr lang="da-DK" dirty="0">
                <a:hlinkClick r:id="rId4"/>
              </a:rPr>
              <a:t>https://image-net.org/index.php</a:t>
            </a:r>
            <a:endParaRPr lang="da-DK" dirty="0"/>
          </a:p>
          <a:p>
            <a:endParaRPr lang="da-DK" dirty="0"/>
          </a:p>
          <a:p>
            <a:r>
              <a:rPr lang="da-DK" dirty="0"/>
              <a:t>Kør </a:t>
            </a:r>
            <a:r>
              <a:rPr lang="en-US" dirty="0" err="1"/>
              <a:t>transfer_learning_with_hub.ipynb</a:t>
            </a:r>
            <a:endParaRPr lang="da-DK" dirty="0"/>
          </a:p>
          <a:p>
            <a:endParaRPr lang="da-DK" dirty="0"/>
          </a:p>
          <a:p>
            <a:r>
              <a:rPr lang="da-DK" dirty="0"/>
              <a:t>Er der tid – så prøv at med en tom model til at starte med….</a:t>
            </a: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743238E-1A01-4876-8E22-4A74C0B7E9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Transfer learning with TensorFlow Hub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69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5750" y="776114"/>
            <a:ext cx="8535987" cy="69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>
                <a:ea typeface="MS PGothic" panose="020B0600070205080204" pitchFamily="34" charset="-128"/>
                <a:hlinkClick r:id="rId2"/>
              </a:rPr>
              <a:t>https://da.wikipedia.org/wiki/Raspberry_Pi</a:t>
            </a:r>
            <a:endParaRPr lang="da-DK" altLang="da-DK" dirty="0">
              <a:ea typeface="MS PGothic" panose="020B0600070205080204" pitchFamily="34" charset="-128"/>
            </a:endParaRPr>
          </a:p>
        </p:txBody>
      </p:sp>
      <p:sp>
        <p:nvSpPr>
          <p:cNvPr id="16386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285750" y="204788"/>
            <a:ext cx="6191250" cy="91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a-DK" altLang="da-DK" dirty="0" err="1">
                <a:ea typeface="MS PGothic" panose="020B0600070205080204" pitchFamily="34" charset="-128"/>
              </a:rPr>
              <a:t>Raspberry</a:t>
            </a:r>
            <a:r>
              <a:rPr lang="da-DK" altLang="da-DK" dirty="0">
                <a:ea typeface="MS PGothic" panose="020B0600070205080204" pitchFamily="34" charset="-128"/>
              </a:rPr>
              <a:t> Pi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5606"/>
            <a:ext cx="5544616" cy="3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5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2257B798-08C2-46BF-A67E-9557BC6FF4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647152"/>
          </a:xfrm>
        </p:spPr>
        <p:txBody>
          <a:bodyPr/>
          <a:lstStyle/>
          <a:p>
            <a:r>
              <a:rPr lang="da-DK" dirty="0"/>
              <a:t>Kør kursus øvelser igen</a:t>
            </a:r>
          </a:p>
          <a:p>
            <a:r>
              <a:rPr lang="da-DK" dirty="0"/>
              <a:t>Kig på </a:t>
            </a:r>
            <a:r>
              <a:rPr lang="da-DK" dirty="0" err="1"/>
              <a:t>kaggle</a:t>
            </a:r>
            <a:r>
              <a:rPr lang="da-DK" dirty="0"/>
              <a:t> og prøv med nyt dataset</a:t>
            </a:r>
          </a:p>
          <a:p>
            <a:r>
              <a:rPr lang="da-DK"/>
              <a:t>Arbejde </a:t>
            </a:r>
            <a:r>
              <a:rPr lang="da-DK" dirty="0"/>
              <a:t>videre med Python</a:t>
            </a:r>
          </a:p>
          <a:p>
            <a:r>
              <a:rPr lang="da-DK" dirty="0"/>
              <a:t>To gode bøger</a:t>
            </a:r>
          </a:p>
          <a:p>
            <a:endParaRPr lang="da-DK" dirty="0"/>
          </a:p>
          <a:p>
            <a:r>
              <a:rPr lang="da-DK" dirty="0"/>
              <a:t>Kontakt mig gerne på mail eller telefon</a:t>
            </a:r>
          </a:p>
          <a:p>
            <a:r>
              <a:rPr lang="da-DK" dirty="0"/>
              <a:t>Lars Hansen</a:t>
            </a:r>
          </a:p>
          <a:p>
            <a:r>
              <a:rPr lang="da-DK" dirty="0">
                <a:hlinkClick r:id="rId2"/>
              </a:rPr>
              <a:t>lxh@teknlogisk.dk</a:t>
            </a:r>
            <a:endParaRPr lang="da-DK" dirty="0"/>
          </a:p>
          <a:p>
            <a:r>
              <a:rPr lang="da-DK" dirty="0"/>
              <a:t>+4572202536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74212AF-812B-4CC5-8A04-422A6C5D3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Hvad nu?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501BEAA-E347-4048-B449-21875007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5" t="34160" r="68113" b="29841"/>
          <a:stretch/>
        </p:blipFill>
        <p:spPr>
          <a:xfrm>
            <a:off x="6007943" y="2788647"/>
            <a:ext cx="1080120" cy="180020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75357E8-3998-4E75-80D6-6237B8E44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5" t="25519" r="68113" b="38481"/>
          <a:stretch/>
        </p:blipFill>
        <p:spPr>
          <a:xfrm>
            <a:off x="6007943" y="843558"/>
            <a:ext cx="108012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158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5EF0CD3-07AE-4D4A-8161-C08E5AF04F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384842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URLs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https://github.com/tillars/ai_kursus</a:t>
            </a:r>
            <a:endParaRPr lang="da-DK" sz="1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https://www.tensorflow.org/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https://www.tensorflow.org/api_docs/python/tf/keras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https://www.tensorflow.org/resources/models-datasets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https://tfhub.dev/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https://www.kaggle.com/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https://colab.research.google.com/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E69DDE2-F063-49BF-A62F-E5F3FA4775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URLs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22867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85FBD752-CECA-4653-8F53-08AD5D7166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15370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https://www.python.org/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https://docs.python.org/3/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https://pandas.pydata.org/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https://numpy.org/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https://scikit-learn.org/stable/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https://github.com/ageron/handson-ml2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1138492-8C04-4606-90C8-B2C2F9B3F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79021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454E99B-126F-4E54-A8A3-063D60AEF0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4476097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https://playground.tensorflow.org/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https://kiosk-dot-codelabs-site.appspot.com/codelabs/tensorflow-for-poets/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https://www.tensorflow.org/tutorials/images/transfer_learning_with_hub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https://openai.com/blog/emergent-tool-use/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https://gym.openai.com/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https://www2.imm.dtu.dk/pubdb/edoc/imm6956.pdf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http://cs231n.stanford.edu/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8D0C613-5666-4642-B856-07950B119B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4835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B7EFE760-A033-4D97-BADB-F8F4F7D2F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522" y="1116698"/>
            <a:ext cx="8535950" cy="200875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https://cs.stanford.edu/people/karpathy/cnnembed/</a:t>
            </a:r>
            <a:endParaRPr lang="da-DK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https://computervisionblog.wordpress.com/2017/03/20/generative-adversarial-networks/</a:t>
            </a:r>
            <a:endParaRPr lang="da-DK" dirty="0"/>
          </a:p>
          <a:p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AF323A2-E73F-435C-95EE-F3260E2A2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0824587"/>
      </p:ext>
    </p:extLst>
  </p:cSld>
  <p:clrMapOvr>
    <a:masterClrMapping/>
  </p:clrMapOvr>
</p:sld>
</file>

<file path=ppt/theme/theme1.xml><?xml version="1.0" encoding="utf-8"?>
<a:theme xmlns:a="http://schemas.openxmlformats.org/drawingml/2006/main" name="DK - 16-9 - Alg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knologisk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 -  DK - Kreativitet</Template>
  <TotalTime>32834</TotalTime>
  <Words>4711</Words>
  <Application>Microsoft Office PowerPoint</Application>
  <PresentationFormat>Skærmshow (16:9)</PresentationFormat>
  <Paragraphs>682</Paragraphs>
  <Slides>94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94</vt:i4>
      </vt:variant>
    </vt:vector>
  </HeadingPairs>
  <TitlesOfParts>
    <vt:vector size="102" baseType="lpstr">
      <vt:lpstr>Arial</vt:lpstr>
      <vt:lpstr>Calibri</vt:lpstr>
      <vt:lpstr>Calibri Light</vt:lpstr>
      <vt:lpstr>Klint LT W01 Bold</vt:lpstr>
      <vt:lpstr>Roboto</vt:lpstr>
      <vt:lpstr>Tahoma</vt:lpstr>
      <vt:lpstr>Wingdings</vt:lpstr>
      <vt:lpstr>DK - 16-9 - Algae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Teknologisk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Lars Hansen</dc:creator>
  <cp:lastModifiedBy>Lars Hansen</cp:lastModifiedBy>
  <cp:revision>254</cp:revision>
  <cp:lastPrinted>2022-05-02T08:30:55Z</cp:lastPrinted>
  <dcterms:created xsi:type="dcterms:W3CDTF">2017-02-24T09:13:59Z</dcterms:created>
  <dcterms:modified xsi:type="dcterms:W3CDTF">2022-05-03T17:25:46Z</dcterms:modified>
</cp:coreProperties>
</file>